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Palanquin Dark"/>
      <p:regular r:id="rId40"/>
      <p:bold r:id="rId41"/>
    </p:embeddedFont>
    <p:embeddedFont>
      <p:font typeface="Abhaya Libre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regular.fntdata"/><Relationship Id="rId20" Type="http://schemas.openxmlformats.org/officeDocument/2006/relationships/slide" Target="slides/slide16.xml"/><Relationship Id="rId42" Type="http://schemas.openxmlformats.org/officeDocument/2006/relationships/font" Target="fonts/AbhayaLibre-regular.fntdata"/><Relationship Id="rId41" Type="http://schemas.openxmlformats.org/officeDocument/2006/relationships/font" Target="fonts/PalanquinDark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AbhayaLibre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oppins-bold.fntdata"/><Relationship Id="rId14" Type="http://schemas.openxmlformats.org/officeDocument/2006/relationships/slide" Target="slides/slide10.xml"/><Relationship Id="rId36" Type="http://schemas.openxmlformats.org/officeDocument/2006/relationships/font" Target="fonts/Poppins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25b234f01c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25b234f01c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5b234f01c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25b234f01c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25b234f01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25b234f01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25b234f01c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25b234f01c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25b234f01c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25b234f01c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25b234f01c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25b234f01c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25b234f01c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25b234f01c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25b234f01c_8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25b234f01c_8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25b234f01c_8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25b234f01c_8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25b234f01c_8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25b234f01c_8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207a1783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207a1783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25b234f01c_8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25b234f01c_8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25b234f01c_8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25b234f01c_8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25b234f01c_8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25b234f01c_8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25b234f01c_8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25b234f01c_8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25b234f0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25b234f0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26a45609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26a45609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25b234f01c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25b234f01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25b234f01c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25b234f01c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25b234f01c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25b234f01c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25b234f01c_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25b234f01c_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5b234f01c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5b234f01c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26a45609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26a45609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25b234f01c_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325b234f01c_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207a1783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207a1783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5b234f01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5b234f01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5b234f01c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5b234f01c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25b234f01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25b234f01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25b234f01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25b234f01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5b234f01c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25b234f01c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hasCustomPrompt="1"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>
            <p:ph hasCustomPrompt="1"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3" type="title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subTitle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7" type="subTitle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9" type="title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4" type="subTitle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" name="Google Shape;106;p13"/>
          <p:cNvSpPr txBox="1"/>
          <p:nvPr>
            <p:ph idx="15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7" name="Google Shape;107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 rot="-448633">
            <a:off x="3436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>
            <p:ph idx="2" type="pic"/>
          </p:nvPr>
        </p:nvSpPr>
        <p:spPr>
          <a:xfrm>
            <a:off x="1785250" y="154540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5619475" y="1722125"/>
            <a:ext cx="2778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3" type="subTitle"/>
          </p:nvPr>
        </p:nvSpPr>
        <p:spPr>
          <a:xfrm>
            <a:off x="5619476" y="2028038"/>
            <a:ext cx="2778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4"/>
          <p:cNvSpPr txBox="1"/>
          <p:nvPr>
            <p:ph idx="4" type="subTitle"/>
          </p:nvPr>
        </p:nvSpPr>
        <p:spPr>
          <a:xfrm>
            <a:off x="5619475" y="3248946"/>
            <a:ext cx="27780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5" type="subTitle"/>
          </p:nvPr>
        </p:nvSpPr>
        <p:spPr>
          <a:xfrm>
            <a:off x="5619476" y="3554899"/>
            <a:ext cx="27780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7" name="Google Shape;117;p1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2" name="Google Shape;122;p15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23" name="Google Shape;123;p15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0" name="Google Shape;130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37" name="Google Shape;137;p17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7"/>
          <p:cNvSpPr/>
          <p:nvPr>
            <p:ph idx="2" type="pic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46" name="Google Shape;146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/>
          <p:nvPr/>
        </p:nvSpPr>
        <p:spPr>
          <a:xfrm rot="-448633">
            <a:off x="6260693" y="2463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4"/>
          <p:cNvSpPr/>
          <p:nvPr/>
        </p:nvSpPr>
        <p:spPr>
          <a:xfrm rot="-448633">
            <a:off x="2159068" y="3097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5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0025" y="1407000"/>
            <a:ext cx="50223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27"/>
          <p:cNvSpPr/>
          <p:nvPr/>
        </p:nvSpPr>
        <p:spPr>
          <a:xfrm>
            <a:off x="8270263" y="645063"/>
            <a:ext cx="302725" cy="301900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7" name="Google Shape;207;p2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4748375" y="1397200"/>
            <a:ext cx="3675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" name="Google Shape;212;p28"/>
          <p:cNvSpPr txBox="1"/>
          <p:nvPr>
            <p:ph idx="2" type="body"/>
          </p:nvPr>
        </p:nvSpPr>
        <p:spPr>
          <a:xfrm>
            <a:off x="720025" y="1397201"/>
            <a:ext cx="36756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" name="Google Shape;213;p28"/>
          <p:cNvSpPr/>
          <p:nvPr/>
        </p:nvSpPr>
        <p:spPr>
          <a:xfrm>
            <a:off x="7273350" y="673049"/>
            <a:ext cx="274662" cy="273914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hasCustomPrompt="1" type="title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0" name="Google Shape;220;p29"/>
          <p:cNvSpPr txBox="1"/>
          <p:nvPr>
            <p:ph hasCustomPrompt="1" idx="2" type="title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3" type="subTitle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3" name="Google Shape;223;p29"/>
          <p:cNvSpPr txBox="1"/>
          <p:nvPr>
            <p:ph idx="4" type="subTitle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5" type="subTitle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5" name="Google Shape;225;p29"/>
          <p:cNvSpPr txBox="1"/>
          <p:nvPr>
            <p:ph idx="6" type="subTitle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7" type="subTitle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7" name="Google Shape;227;p29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idx="8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29" name="Google Shape;229;p2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9"/>
          <p:cNvSpPr txBox="1"/>
          <p:nvPr>
            <p:ph hasCustomPrompt="1" idx="9" type="title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2" type="subTitle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6" name="Google Shape;236;p30"/>
          <p:cNvSpPr txBox="1"/>
          <p:nvPr>
            <p:ph idx="3" type="subTitle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4" type="subTitle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8" name="Google Shape;238;p30"/>
          <p:cNvSpPr txBox="1"/>
          <p:nvPr>
            <p:ph idx="5" type="subTitle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idx="6" type="subTitle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0" name="Google Shape;240;p30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42" name="Google Shape;242;p3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4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hasCustomPrompt="1" type="title"/>
          </p:nvPr>
        </p:nvSpPr>
        <p:spPr>
          <a:xfrm>
            <a:off x="713225" y="3754100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1"/>
          <p:cNvSpPr txBox="1"/>
          <p:nvPr>
            <p:ph hasCustomPrompt="1" idx="2" type="title"/>
          </p:nvPr>
        </p:nvSpPr>
        <p:spPr>
          <a:xfrm>
            <a:off x="713225" y="1731625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/>
          <p:nvPr>
            <p:ph hasCustomPrompt="1" idx="3" type="title"/>
          </p:nvPr>
        </p:nvSpPr>
        <p:spPr>
          <a:xfrm>
            <a:off x="3935000" y="2742875"/>
            <a:ext cx="2430000" cy="834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2708950" y="4061025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31"/>
          <p:cNvSpPr txBox="1"/>
          <p:nvPr>
            <p:ph idx="4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5" type="subTitle"/>
          </p:nvPr>
        </p:nvSpPr>
        <p:spPr>
          <a:xfrm>
            <a:off x="2708950" y="3754108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3" name="Google Shape;253;p31"/>
          <p:cNvSpPr txBox="1"/>
          <p:nvPr>
            <p:ph idx="6" type="subTitle"/>
          </p:nvPr>
        </p:nvSpPr>
        <p:spPr>
          <a:xfrm>
            <a:off x="5955600" y="3049788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" name="Google Shape;254;p31"/>
          <p:cNvSpPr txBox="1"/>
          <p:nvPr>
            <p:ph idx="7" type="subTitle"/>
          </p:nvPr>
        </p:nvSpPr>
        <p:spPr>
          <a:xfrm>
            <a:off x="5955601" y="2742871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5" name="Google Shape;255;p31"/>
          <p:cNvSpPr txBox="1"/>
          <p:nvPr>
            <p:ph idx="8" type="subTitle"/>
          </p:nvPr>
        </p:nvSpPr>
        <p:spPr>
          <a:xfrm>
            <a:off x="2708950" y="2038550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31"/>
          <p:cNvSpPr txBox="1"/>
          <p:nvPr>
            <p:ph idx="9" type="subTitle"/>
          </p:nvPr>
        </p:nvSpPr>
        <p:spPr>
          <a:xfrm>
            <a:off x="2708950" y="1731633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7" name="Google Shape;257;p31"/>
          <p:cNvSpPr txBox="1"/>
          <p:nvPr>
            <p:ph idx="1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/>
          <p:nvPr/>
        </p:nvSpPr>
        <p:spPr>
          <a:xfrm rot="-448633">
            <a:off x="6943268" y="15630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1" type="subTitle"/>
          </p:nvPr>
        </p:nvSpPr>
        <p:spPr>
          <a:xfrm>
            <a:off x="713226" y="17638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2" type="subTitle"/>
          </p:nvPr>
        </p:nvSpPr>
        <p:spPr>
          <a:xfrm>
            <a:off x="713225" y="20680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3" name="Google Shape;263;p32"/>
          <p:cNvSpPr txBox="1"/>
          <p:nvPr>
            <p:ph idx="3" type="subTitle"/>
          </p:nvPr>
        </p:nvSpPr>
        <p:spPr>
          <a:xfrm>
            <a:off x="713226" y="32471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4" type="subTitle"/>
          </p:nvPr>
        </p:nvSpPr>
        <p:spPr>
          <a:xfrm>
            <a:off x="713225" y="35530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5" name="Google Shape;265;p32"/>
          <p:cNvSpPr txBox="1"/>
          <p:nvPr>
            <p:ph idx="5" type="subTitle"/>
          </p:nvPr>
        </p:nvSpPr>
        <p:spPr>
          <a:xfrm>
            <a:off x="6255650" y="17638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6" type="subTitle"/>
          </p:nvPr>
        </p:nvSpPr>
        <p:spPr>
          <a:xfrm>
            <a:off x="6255650" y="20680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7" name="Google Shape;267;p32"/>
          <p:cNvSpPr txBox="1"/>
          <p:nvPr>
            <p:ph idx="7" type="subTitle"/>
          </p:nvPr>
        </p:nvSpPr>
        <p:spPr>
          <a:xfrm>
            <a:off x="6255650" y="32489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8" type="subTitle"/>
          </p:nvPr>
        </p:nvSpPr>
        <p:spPr>
          <a:xfrm>
            <a:off x="6255650" y="35530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9" name="Google Shape;269;p32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71" name="Google Shape;271;p3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idx="1" type="subTitle"/>
          </p:nvPr>
        </p:nvSpPr>
        <p:spPr>
          <a:xfrm>
            <a:off x="2349576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2" type="subTitle"/>
          </p:nvPr>
        </p:nvSpPr>
        <p:spPr>
          <a:xfrm>
            <a:off x="2349575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33"/>
          <p:cNvSpPr txBox="1"/>
          <p:nvPr>
            <p:ph idx="3" type="subTitle"/>
          </p:nvPr>
        </p:nvSpPr>
        <p:spPr>
          <a:xfrm>
            <a:off x="2349576" y="33995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4" type="subTitle"/>
          </p:nvPr>
        </p:nvSpPr>
        <p:spPr>
          <a:xfrm>
            <a:off x="2349575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9" name="Google Shape;279;p33"/>
          <p:cNvSpPr txBox="1"/>
          <p:nvPr>
            <p:ph idx="5" type="subTitle"/>
          </p:nvPr>
        </p:nvSpPr>
        <p:spPr>
          <a:xfrm>
            <a:off x="6255650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6" type="subTitle"/>
          </p:nvPr>
        </p:nvSpPr>
        <p:spPr>
          <a:xfrm>
            <a:off x="62556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1" name="Google Shape;281;p33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3" name="Google Shape;283;p33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285" name="Google Shape;285;p3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90" name="Google Shape;290;p34"/>
          <p:cNvSpPr txBox="1"/>
          <p:nvPr>
            <p:ph idx="2" type="subTitle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4" type="subTitle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3" name="Google Shape;293;p34"/>
          <p:cNvSpPr txBox="1"/>
          <p:nvPr>
            <p:ph idx="5" type="subTitle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94" name="Google Shape;294;p34"/>
          <p:cNvSpPr txBox="1"/>
          <p:nvPr>
            <p:ph idx="6" type="subTitle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5" name="Google Shape;295;p34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96" name="Google Shape;296;p34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7" name="Google Shape;297;p34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99" name="Google Shape;299;p34"/>
          <p:cNvSpPr txBox="1"/>
          <p:nvPr>
            <p:ph idx="9" type="subTitle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13" type="subTitle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01" name="Google Shape;301;p3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>
            <p:ph idx="1" type="subTitle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08" name="Google Shape;308;p35"/>
          <p:cNvSpPr txBox="1"/>
          <p:nvPr>
            <p:ph idx="2" type="subTitle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9" name="Google Shape;309;p35"/>
          <p:cNvSpPr txBox="1"/>
          <p:nvPr>
            <p:ph idx="3" type="subTitle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4" type="subTitle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1" name="Google Shape;311;p35"/>
          <p:cNvSpPr txBox="1"/>
          <p:nvPr>
            <p:ph idx="5" type="subTitle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6" type="subTitle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3" name="Google Shape;313;p35"/>
          <p:cNvSpPr txBox="1"/>
          <p:nvPr>
            <p:ph idx="7" type="subTitle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8" type="subTitle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5" name="Google Shape;315;p35"/>
          <p:cNvSpPr txBox="1"/>
          <p:nvPr>
            <p:ph idx="9" type="subTitle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13" type="subTitle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7" name="Google Shape;317;p35"/>
          <p:cNvSpPr txBox="1"/>
          <p:nvPr>
            <p:ph idx="14" type="subTitle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18" name="Google Shape;318;p35"/>
          <p:cNvSpPr txBox="1"/>
          <p:nvPr>
            <p:ph idx="15" type="subTitle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320" name="Google Shape;320;p3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36"/>
          <p:cNvSpPr txBox="1"/>
          <p:nvPr>
            <p:ph idx="1" type="subTitle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36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8" name="Google Shape;328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994625" y="98875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55" name="Google Shape;55;p8"/>
            <p:cNvSpPr/>
            <p:nvPr/>
          </p:nvSpPr>
          <p:spPr>
            <a:xfrm>
              <a:off x="3178275" y="3033775"/>
              <a:ext cx="487325" cy="418650"/>
            </a:xfrm>
            <a:custGeom>
              <a:rect b="b" l="l" r="r" t="t"/>
              <a:pathLst>
                <a:path extrusionOk="0" h="16746" w="19493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" name="Google Shape;56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7" name="Google Shape;57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rect b="b" l="l" r="r" t="t"/>
                <a:pathLst>
                  <a:path extrusionOk="0" h="16443" w="19056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rect b="b" l="l" r="r" t="t"/>
                <a:pathLst>
                  <a:path extrusionOk="0" h="554" w="10519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rect b="b" l="l" r="r" t="t"/>
                <a:pathLst>
                  <a:path extrusionOk="0" h="563" w="5497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rect b="b" l="l" r="r" t="t"/>
                <a:pathLst>
                  <a:path extrusionOk="0" h="554" w="2749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rect b="b" l="l" r="r" t="t"/>
                <a:pathLst>
                  <a:path extrusionOk="0" h="554" w="1339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rect b="b" l="l" r="r" t="t"/>
                <a:pathLst>
                  <a:path extrusionOk="0" h="2133" w="12455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/>
        </p:txBody>
      </p:sp>
      <p:sp>
        <p:nvSpPr>
          <p:cNvPr id="81" name="Google Shape;81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buNone/>
              <a:defRPr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ctrTitle"/>
          </p:nvPr>
        </p:nvSpPr>
        <p:spPr>
          <a:xfrm>
            <a:off x="1431450" y="1630150"/>
            <a:ext cx="6281100" cy="15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Projet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Maths à La Maison</a:t>
            </a:r>
            <a:endParaRPr sz="610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39"/>
          <p:cNvCxnSpPr>
            <a:stCxn id="349" idx="1"/>
          </p:cNvCxnSpPr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95FFD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39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51" name="Google Shape;351;p39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rect b="b" l="l" r="r" t="t"/>
              <a:pathLst>
                <a:path extrusionOk="0" h="19493" w="19493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39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53" name="Google Shape;353;p39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rect b="b" l="l" r="r" t="t"/>
                <a:pathLst>
                  <a:path extrusionOk="0" h="19056" w="19047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rect b="b" l="l" r="r" t="t"/>
                <a:pathLst>
                  <a:path extrusionOk="0" h="11884" w="11893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rect b="b" l="l" r="r" t="t"/>
                <a:pathLst>
                  <a:path extrusionOk="0" h="7923" w="8771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rect b="b" l="l" r="r" t="t"/>
                <a:pathLst>
                  <a:path extrusionOk="0" h="7262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rect b="b" l="l" r="r" t="t"/>
                <a:pathLst>
                  <a:path extrusionOk="0" h="7262" w="563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rect b="b" l="l" r="r" t="t"/>
                <a:pathLst>
                  <a:path extrusionOk="0" h="563" w="7262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rect b="b" l="l" r="r" t="t"/>
                <a:pathLst>
                  <a:path extrusionOk="0" h="563" w="7262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rect b="b" l="l" r="r" t="t"/>
                <a:pathLst>
                  <a:path extrusionOk="0" h="3150" w="315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rect b="b" l="l" r="r" t="t"/>
                <a:pathLst>
                  <a:path extrusionOk="0" h="2365" w="2365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62" name="Google Shape;362;p39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5" y="69416"/>
            <a:ext cx="1420117" cy="15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8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46" name="Google Shape;646;p48"/>
          <p:cNvSpPr txBox="1"/>
          <p:nvPr>
            <p:ph type="title"/>
          </p:nvPr>
        </p:nvSpPr>
        <p:spPr>
          <a:xfrm>
            <a:off x="2081075" y="228600"/>
            <a:ext cx="5113500" cy="11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Architecture Global</a:t>
            </a:r>
            <a:endParaRPr i="1" sz="4500"/>
          </a:p>
        </p:txBody>
      </p:sp>
      <p:sp>
        <p:nvSpPr>
          <p:cNvPr id="647" name="Google Shape;647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48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651" name="Google Shape;651;p48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" name="Google Shape;652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653" name="Google Shape;653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6" name="Google Shape;66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99" y="1728400"/>
            <a:ext cx="5284664" cy="282639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8"/>
          <p:cNvSpPr txBox="1"/>
          <p:nvPr>
            <p:ph idx="2" type="title"/>
          </p:nvPr>
        </p:nvSpPr>
        <p:spPr>
          <a:xfrm>
            <a:off x="7356350" y="0"/>
            <a:ext cx="17877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74" name="Google Shape;674;p49"/>
          <p:cNvSpPr txBox="1"/>
          <p:nvPr>
            <p:ph type="title"/>
          </p:nvPr>
        </p:nvSpPr>
        <p:spPr>
          <a:xfrm>
            <a:off x="3775900" y="2379219"/>
            <a:ext cx="4539600" cy="8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Tests</a:t>
            </a:r>
            <a:endParaRPr i="1"/>
          </a:p>
        </p:txBody>
      </p:sp>
      <p:sp>
        <p:nvSpPr>
          <p:cNvPr id="675" name="Google Shape;675;p49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9"/>
          <p:cNvSpPr txBox="1"/>
          <p:nvPr>
            <p:ph idx="2" type="title"/>
          </p:nvPr>
        </p:nvSpPr>
        <p:spPr>
          <a:xfrm>
            <a:off x="3639150" y="348100"/>
            <a:ext cx="24081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77" name="Google Shape;677;p49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49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49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680" name="Google Shape;680;p49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" name="Google Shape;681;p49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682" name="Google Shape;682;p49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9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9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9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9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9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9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9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9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9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9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9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9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5" name="Google Shape;69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0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01" name="Google Shape;701;p50"/>
          <p:cNvSpPr txBox="1"/>
          <p:nvPr>
            <p:ph type="title"/>
          </p:nvPr>
        </p:nvSpPr>
        <p:spPr>
          <a:xfrm>
            <a:off x="2223688" y="0"/>
            <a:ext cx="4848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Les Tests</a:t>
            </a:r>
            <a:endParaRPr i="1"/>
          </a:p>
        </p:txBody>
      </p:sp>
      <p:sp>
        <p:nvSpPr>
          <p:cNvPr id="702" name="Google Shape;702;p50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p50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50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50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706" name="Google Shape;706;p50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7" name="Google Shape;707;p50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708" name="Google Shape;708;p50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0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0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0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0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0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0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0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0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0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0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0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1" name="Google Shape;721;p50"/>
          <p:cNvSpPr txBox="1"/>
          <p:nvPr>
            <p:ph idx="4294967295" type="subTitle"/>
          </p:nvPr>
        </p:nvSpPr>
        <p:spPr>
          <a:xfrm>
            <a:off x="2077614" y="1989846"/>
            <a:ext cx="2173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User</a:t>
            </a:r>
            <a:endParaRPr b="1"/>
          </a:p>
        </p:txBody>
      </p:sp>
      <p:sp>
        <p:nvSpPr>
          <p:cNvPr id="722" name="Google Shape;722;p50"/>
          <p:cNvSpPr txBox="1"/>
          <p:nvPr>
            <p:ph idx="1" type="subTitle"/>
          </p:nvPr>
        </p:nvSpPr>
        <p:spPr>
          <a:xfrm>
            <a:off x="2077625" y="2361247"/>
            <a:ext cx="21732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Utilisateur de l’application</a:t>
            </a:r>
            <a:endParaRPr/>
          </a:p>
        </p:txBody>
      </p:sp>
      <p:sp>
        <p:nvSpPr>
          <p:cNvPr id="723" name="Google Shape;723;p50"/>
          <p:cNvSpPr txBox="1"/>
          <p:nvPr>
            <p:ph idx="4294967295" type="subTitle"/>
          </p:nvPr>
        </p:nvSpPr>
        <p:spPr>
          <a:xfrm>
            <a:off x="2077626" y="3542212"/>
            <a:ext cx="2173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Player</a:t>
            </a:r>
            <a:endParaRPr b="1"/>
          </a:p>
        </p:txBody>
      </p:sp>
      <p:sp>
        <p:nvSpPr>
          <p:cNvPr id="724" name="Google Shape;724;p50"/>
          <p:cNvSpPr txBox="1"/>
          <p:nvPr>
            <p:ph idx="4294967295" type="subTitle"/>
          </p:nvPr>
        </p:nvSpPr>
        <p:spPr>
          <a:xfrm>
            <a:off x="2077625" y="3848141"/>
            <a:ext cx="21732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Joueur dans une partie</a:t>
            </a:r>
            <a:endParaRPr/>
          </a:p>
        </p:txBody>
      </p:sp>
      <p:sp>
        <p:nvSpPr>
          <p:cNvPr id="725" name="Google Shape;725;p50"/>
          <p:cNvSpPr txBox="1"/>
          <p:nvPr>
            <p:ph idx="4294967295" type="subTitle"/>
          </p:nvPr>
        </p:nvSpPr>
        <p:spPr>
          <a:xfrm>
            <a:off x="5047112" y="1989846"/>
            <a:ext cx="2173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Question</a:t>
            </a:r>
            <a:endParaRPr b="1"/>
          </a:p>
        </p:txBody>
      </p:sp>
      <p:sp>
        <p:nvSpPr>
          <p:cNvPr id="726" name="Google Shape;726;p50"/>
          <p:cNvSpPr txBox="1"/>
          <p:nvPr>
            <p:ph idx="4294967295" type="subTitle"/>
          </p:nvPr>
        </p:nvSpPr>
        <p:spPr>
          <a:xfrm>
            <a:off x="5047112" y="23612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questions du jeu original</a:t>
            </a:r>
            <a:endParaRPr/>
          </a:p>
        </p:txBody>
      </p:sp>
      <p:sp>
        <p:nvSpPr>
          <p:cNvPr id="727" name="Google Shape;727;p50"/>
          <p:cNvSpPr txBox="1"/>
          <p:nvPr>
            <p:ph idx="4294967295" type="subTitle"/>
          </p:nvPr>
        </p:nvSpPr>
        <p:spPr>
          <a:xfrm>
            <a:off x="5047112" y="3542196"/>
            <a:ext cx="2173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Board</a:t>
            </a:r>
            <a:endParaRPr b="1"/>
          </a:p>
        </p:txBody>
      </p:sp>
      <p:sp>
        <p:nvSpPr>
          <p:cNvPr id="728" name="Google Shape;728;p50"/>
          <p:cNvSpPr txBox="1"/>
          <p:nvPr>
            <p:ph idx="4294967295" type="subTitle"/>
          </p:nvPr>
        </p:nvSpPr>
        <p:spPr>
          <a:xfrm>
            <a:off x="5047100" y="3846298"/>
            <a:ext cx="21732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 plateau d’une partie</a:t>
            </a:r>
            <a:endParaRPr/>
          </a:p>
        </p:txBody>
      </p:sp>
      <p:sp>
        <p:nvSpPr>
          <p:cNvPr id="729" name="Google Shape;72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50"/>
          <p:cNvSpPr txBox="1"/>
          <p:nvPr>
            <p:ph idx="2" type="title"/>
          </p:nvPr>
        </p:nvSpPr>
        <p:spPr>
          <a:xfrm>
            <a:off x="7337050" y="0"/>
            <a:ext cx="18069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36" name="Google Shape;736;p51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737" name="Google Shape;737;p5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5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739" name="Google Shape;739;p51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" name="Google Shape;740;p5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741" name="Google Shape;741;p5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9" name="Google Shape;74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0" name="Google Shape;7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1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57" name="Google Shape;757;p52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758" name="Google Shape;758;p52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52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760" name="Google Shape;760;p52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" name="Google Shape;761;p52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762" name="Google Shape;762;p52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2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2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2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2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2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2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2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0" name="Google Shape;77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2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52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3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79" name="Google Shape;779;p53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780" name="Google Shape;780;p53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53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782" name="Google Shape;782;p53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53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784" name="Google Shape;784;p53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3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3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3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3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3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3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3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2" name="Google Shape;79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3" name="Google Shape;7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3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53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3</a:t>
            </a:r>
            <a:endParaRPr/>
          </a:p>
        </p:txBody>
      </p:sp>
      <p:sp>
        <p:nvSpPr>
          <p:cNvPr id="796" name="Google Shape;796;p53"/>
          <p:cNvSpPr/>
          <p:nvPr/>
        </p:nvSpPr>
        <p:spPr>
          <a:xfrm>
            <a:off x="5271500" y="1911825"/>
            <a:ext cx="439950" cy="1031900"/>
          </a:xfrm>
          <a:custGeom>
            <a:rect b="b" l="l" r="r" t="t"/>
            <a:pathLst>
              <a:path extrusionOk="0" h="41276" w="17598">
                <a:moveTo>
                  <a:pt x="0" y="0"/>
                </a:moveTo>
                <a:cubicBezTo>
                  <a:pt x="2933" y="6879"/>
                  <a:pt x="14665" y="34397"/>
                  <a:pt x="17598" y="412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797" name="Google Shape;797;p53"/>
          <p:cNvCxnSpPr/>
          <p:nvPr/>
        </p:nvCxnSpPr>
        <p:spPr>
          <a:xfrm flipH="1" rot="10800000">
            <a:off x="5383475" y="1831875"/>
            <a:ext cx="1967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53"/>
          <p:cNvCxnSpPr/>
          <p:nvPr/>
        </p:nvCxnSpPr>
        <p:spPr>
          <a:xfrm flipH="1" rot="10800000">
            <a:off x="5231900" y="695925"/>
            <a:ext cx="295500" cy="1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4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04" name="Google Shape;804;p54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805" name="Google Shape;80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54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3</a:t>
            </a:r>
            <a:endParaRPr/>
          </a:p>
        </p:txBody>
      </p:sp>
      <p:sp>
        <p:nvSpPr>
          <p:cNvPr id="807" name="Google Shape;807;p54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54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809" name="Google Shape;809;p54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0" name="Google Shape;810;p54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811" name="Google Shape;811;p54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4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4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4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4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4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4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4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9" name="Google Shape;8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4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1" name="Google Shape;821;p54"/>
          <p:cNvSpPr/>
          <p:nvPr/>
        </p:nvSpPr>
        <p:spPr>
          <a:xfrm>
            <a:off x="5271500" y="1911825"/>
            <a:ext cx="439950" cy="1031900"/>
          </a:xfrm>
          <a:custGeom>
            <a:rect b="b" l="l" r="r" t="t"/>
            <a:pathLst>
              <a:path extrusionOk="0" h="41276" w="17598">
                <a:moveTo>
                  <a:pt x="0" y="0"/>
                </a:moveTo>
                <a:cubicBezTo>
                  <a:pt x="2933" y="6879"/>
                  <a:pt x="14665" y="34397"/>
                  <a:pt x="17598" y="412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822" name="Google Shape;822;p54"/>
          <p:cNvCxnSpPr/>
          <p:nvPr/>
        </p:nvCxnSpPr>
        <p:spPr>
          <a:xfrm flipH="1" rot="10800000">
            <a:off x="5383475" y="1831875"/>
            <a:ext cx="1967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54"/>
          <p:cNvCxnSpPr/>
          <p:nvPr/>
        </p:nvCxnSpPr>
        <p:spPr>
          <a:xfrm flipH="1" rot="10800000">
            <a:off x="5231900" y="695925"/>
            <a:ext cx="295500" cy="1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54"/>
          <p:cNvSpPr/>
          <p:nvPr/>
        </p:nvSpPr>
        <p:spPr>
          <a:xfrm rot="3605984">
            <a:off x="5465096" y="2412568"/>
            <a:ext cx="548856" cy="1058714"/>
          </a:xfrm>
          <a:prstGeom prst="trapezoid">
            <a:avLst>
              <a:gd fmla="val 25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5" name="Google Shape;825;p54"/>
          <p:cNvSpPr/>
          <p:nvPr/>
        </p:nvSpPr>
        <p:spPr>
          <a:xfrm rot="1078534">
            <a:off x="5042579" y="549649"/>
            <a:ext cx="1100413" cy="29135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6" name="Google Shape;826;p54"/>
          <p:cNvSpPr/>
          <p:nvPr/>
        </p:nvSpPr>
        <p:spPr>
          <a:xfrm rot="-725151">
            <a:off x="6910850" y="1671517"/>
            <a:ext cx="942797" cy="2912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5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32" name="Google Shape;832;p55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833" name="Google Shape;83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55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3</a:t>
            </a:r>
            <a:endParaRPr/>
          </a:p>
        </p:txBody>
      </p:sp>
      <p:pic>
        <p:nvPicPr>
          <p:cNvPr id="835" name="Google Shape;8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926" y="2844557"/>
            <a:ext cx="10096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325" y="2844550"/>
            <a:ext cx="10096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341" y="2844550"/>
            <a:ext cx="10096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5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5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840" name="Google Shape;840;p55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1" name="Google Shape;841;p55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842" name="Google Shape;842;p55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0" name="Google Shape;85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5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55"/>
          <p:cNvSpPr/>
          <p:nvPr/>
        </p:nvSpPr>
        <p:spPr>
          <a:xfrm>
            <a:off x="5271500" y="1911825"/>
            <a:ext cx="439950" cy="1031900"/>
          </a:xfrm>
          <a:custGeom>
            <a:rect b="b" l="l" r="r" t="t"/>
            <a:pathLst>
              <a:path extrusionOk="0" h="41276" w="17598">
                <a:moveTo>
                  <a:pt x="0" y="0"/>
                </a:moveTo>
                <a:cubicBezTo>
                  <a:pt x="2933" y="6879"/>
                  <a:pt x="14665" y="34397"/>
                  <a:pt x="17598" y="412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853" name="Google Shape;853;p55"/>
          <p:cNvCxnSpPr/>
          <p:nvPr/>
        </p:nvCxnSpPr>
        <p:spPr>
          <a:xfrm flipH="1" rot="10800000">
            <a:off x="5383475" y="1831875"/>
            <a:ext cx="1967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55"/>
          <p:cNvCxnSpPr/>
          <p:nvPr/>
        </p:nvCxnSpPr>
        <p:spPr>
          <a:xfrm flipH="1" rot="10800000">
            <a:off x="5231900" y="695925"/>
            <a:ext cx="295500" cy="121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55"/>
          <p:cNvSpPr/>
          <p:nvPr/>
        </p:nvSpPr>
        <p:spPr>
          <a:xfrm rot="3787027">
            <a:off x="5468658" y="2368473"/>
            <a:ext cx="532103" cy="1122163"/>
          </a:xfrm>
          <a:prstGeom prst="trapezoid">
            <a:avLst>
              <a:gd fmla="val 250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55"/>
          <p:cNvSpPr/>
          <p:nvPr/>
        </p:nvSpPr>
        <p:spPr>
          <a:xfrm rot="1078534">
            <a:off x="5042579" y="549649"/>
            <a:ext cx="1100413" cy="29135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p55"/>
          <p:cNvSpPr/>
          <p:nvPr/>
        </p:nvSpPr>
        <p:spPr>
          <a:xfrm rot="-725151">
            <a:off x="6910850" y="1671517"/>
            <a:ext cx="942797" cy="2912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6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63" name="Google Shape;863;p56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864" name="Google Shape;864;p56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5" name="Google Shape;865;p56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866" name="Google Shape;866;p56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7" name="Google Shape;867;p56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868" name="Google Shape;868;p56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6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6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6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6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6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7" name="Google Shape;8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6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7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5" name="Google Shape;885;p57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886" name="Google Shape;8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57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5</a:t>
            </a:r>
            <a:endParaRPr/>
          </a:p>
        </p:txBody>
      </p:sp>
      <p:sp>
        <p:nvSpPr>
          <p:cNvPr id="888" name="Google Shape;888;p57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57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890" name="Google Shape;890;p57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1" name="Google Shape;891;p57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892" name="Google Shape;892;p57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7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7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7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7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7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7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7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00" name="Google Shape;9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7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p57"/>
          <p:cNvSpPr/>
          <p:nvPr/>
        </p:nvSpPr>
        <p:spPr>
          <a:xfrm>
            <a:off x="5271500" y="1911825"/>
            <a:ext cx="872113" cy="1655787"/>
          </a:xfrm>
          <a:custGeom>
            <a:rect b="b" l="l" r="r" t="t"/>
            <a:pathLst>
              <a:path extrusionOk="0" h="41276" w="17598">
                <a:moveTo>
                  <a:pt x="0" y="0"/>
                </a:moveTo>
                <a:cubicBezTo>
                  <a:pt x="2933" y="6879"/>
                  <a:pt x="14665" y="34397"/>
                  <a:pt x="17598" y="412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903" name="Google Shape;903;p57"/>
          <p:cNvCxnSpPr/>
          <p:nvPr/>
        </p:nvCxnSpPr>
        <p:spPr>
          <a:xfrm rot="10800000">
            <a:off x="7407200" y="1303825"/>
            <a:ext cx="912000" cy="3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57"/>
          <p:cNvCxnSpPr/>
          <p:nvPr/>
        </p:nvCxnSpPr>
        <p:spPr>
          <a:xfrm>
            <a:off x="5631450" y="727925"/>
            <a:ext cx="1711800" cy="53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57"/>
          <p:cNvCxnSpPr>
            <a:stCxn id="901" idx="0"/>
          </p:cNvCxnSpPr>
          <p:nvPr/>
        </p:nvCxnSpPr>
        <p:spPr>
          <a:xfrm flipH="1" rot="10800000">
            <a:off x="5282500" y="150"/>
            <a:ext cx="645000" cy="173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57"/>
          <p:cNvCxnSpPr/>
          <p:nvPr/>
        </p:nvCxnSpPr>
        <p:spPr>
          <a:xfrm rot="10800000">
            <a:off x="7615000" y="851650"/>
            <a:ext cx="688200" cy="74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57"/>
          <p:cNvCxnSpPr/>
          <p:nvPr/>
        </p:nvCxnSpPr>
        <p:spPr>
          <a:xfrm rot="10800000">
            <a:off x="8167200" y="663850"/>
            <a:ext cx="144000" cy="96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57"/>
          <p:cNvCxnSpPr/>
          <p:nvPr/>
        </p:nvCxnSpPr>
        <p:spPr>
          <a:xfrm flipH="1" rot="10800000">
            <a:off x="8319200" y="624050"/>
            <a:ext cx="375900" cy="9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57"/>
          <p:cNvCxnSpPr/>
          <p:nvPr/>
        </p:nvCxnSpPr>
        <p:spPr>
          <a:xfrm flipH="1" rot="10800000">
            <a:off x="8335200" y="967950"/>
            <a:ext cx="783900" cy="63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57"/>
          <p:cNvCxnSpPr/>
          <p:nvPr/>
        </p:nvCxnSpPr>
        <p:spPr>
          <a:xfrm>
            <a:off x="8344963" y="1631875"/>
            <a:ext cx="815700" cy="25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57"/>
          <p:cNvCxnSpPr/>
          <p:nvPr/>
        </p:nvCxnSpPr>
        <p:spPr>
          <a:xfrm>
            <a:off x="8360963" y="1647850"/>
            <a:ext cx="688200" cy="74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57"/>
          <p:cNvCxnSpPr/>
          <p:nvPr/>
        </p:nvCxnSpPr>
        <p:spPr>
          <a:xfrm>
            <a:off x="8352963" y="1623850"/>
            <a:ext cx="144000" cy="96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57"/>
          <p:cNvCxnSpPr/>
          <p:nvPr/>
        </p:nvCxnSpPr>
        <p:spPr>
          <a:xfrm flipH="1">
            <a:off x="7969063" y="1631850"/>
            <a:ext cx="375900" cy="9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57"/>
          <p:cNvCxnSpPr/>
          <p:nvPr/>
        </p:nvCxnSpPr>
        <p:spPr>
          <a:xfrm flipH="1">
            <a:off x="7687263" y="1639850"/>
            <a:ext cx="641700" cy="58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57"/>
          <p:cNvCxnSpPr/>
          <p:nvPr/>
        </p:nvCxnSpPr>
        <p:spPr>
          <a:xfrm flipH="1" rot="10800000">
            <a:off x="8287200" y="1471750"/>
            <a:ext cx="912000" cy="17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57"/>
          <p:cNvCxnSpPr/>
          <p:nvPr/>
        </p:nvCxnSpPr>
        <p:spPr>
          <a:xfrm flipH="1" rot="10800000">
            <a:off x="5399475" y="1631775"/>
            <a:ext cx="2911800" cy="57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/>
          <p:nvPr/>
        </p:nvSpPr>
        <p:spPr>
          <a:xfrm>
            <a:off x="2854425" y="998250"/>
            <a:ext cx="2143392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70" name="Google Shape;370;p40"/>
          <p:cNvSpPr txBox="1"/>
          <p:nvPr>
            <p:ph idx="15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71" name="Google Shape;371;p40"/>
          <p:cNvSpPr txBox="1"/>
          <p:nvPr>
            <p:ph type="title"/>
          </p:nvPr>
        </p:nvSpPr>
        <p:spPr>
          <a:xfrm flipH="1">
            <a:off x="56225" y="151732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</a:t>
            </a:r>
            <a:endParaRPr sz="5000"/>
          </a:p>
        </p:txBody>
      </p:sp>
      <p:sp>
        <p:nvSpPr>
          <p:cNvPr id="372" name="Google Shape;372;p40"/>
          <p:cNvSpPr txBox="1"/>
          <p:nvPr>
            <p:ph idx="1" type="subTitle"/>
          </p:nvPr>
        </p:nvSpPr>
        <p:spPr>
          <a:xfrm flipH="1">
            <a:off x="1915050" y="1675875"/>
            <a:ext cx="1899300" cy="53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</a:t>
            </a:r>
            <a:endParaRPr/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0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40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76" name="Google Shape;376;p40"/>
            <p:cNvSpPr/>
            <p:nvPr/>
          </p:nvSpPr>
          <p:spPr>
            <a:xfrm>
              <a:off x="3163550" y="1773900"/>
              <a:ext cx="488450" cy="394525"/>
            </a:xfrm>
            <a:custGeom>
              <a:rect b="b" l="l" r="r" t="t"/>
              <a:pathLst>
                <a:path extrusionOk="0" h="15781" w="19538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40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78" name="Google Shape;378;p40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rect b="b" l="l" r="r" t="t"/>
                <a:pathLst>
                  <a:path extrusionOk="0" h="13531" w="15719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0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rect b="b" l="l" r="r" t="t"/>
                <a:pathLst>
                  <a:path extrusionOk="0" h="9707" w="12946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0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rect b="b" l="l" r="r" t="t"/>
                <a:pathLst>
                  <a:path extrusionOk="0" h="19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0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rect b="b" l="l" r="r" t="t"/>
                <a:pathLst>
                  <a:path extrusionOk="0" h="2000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0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rect b="b" l="l" r="r" t="t"/>
                <a:pathLst>
                  <a:path extrusionOk="0" h="5086" w="5158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3" name="Google Shape;383;p40"/>
          <p:cNvSpPr txBox="1"/>
          <p:nvPr>
            <p:ph type="title"/>
          </p:nvPr>
        </p:nvSpPr>
        <p:spPr>
          <a:xfrm flipH="1">
            <a:off x="4527475" y="1517325"/>
            <a:ext cx="9675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</a:t>
            </a:r>
            <a:endParaRPr sz="5000"/>
          </a:p>
        </p:txBody>
      </p:sp>
      <p:sp>
        <p:nvSpPr>
          <p:cNvPr id="384" name="Google Shape;384;p40"/>
          <p:cNvSpPr txBox="1"/>
          <p:nvPr>
            <p:ph idx="1" type="subTitle"/>
          </p:nvPr>
        </p:nvSpPr>
        <p:spPr>
          <a:xfrm flipH="1">
            <a:off x="5494975" y="1675875"/>
            <a:ext cx="2023500" cy="53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</a:t>
            </a:r>
            <a:endParaRPr/>
          </a:p>
        </p:txBody>
      </p:sp>
      <p:sp>
        <p:nvSpPr>
          <p:cNvPr id="385" name="Google Shape;385;p40"/>
          <p:cNvSpPr txBox="1"/>
          <p:nvPr>
            <p:ph type="title"/>
          </p:nvPr>
        </p:nvSpPr>
        <p:spPr>
          <a:xfrm flipH="1">
            <a:off x="56225" y="235717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</a:t>
            </a:r>
            <a:endParaRPr sz="5000"/>
          </a:p>
        </p:txBody>
      </p:sp>
      <p:sp>
        <p:nvSpPr>
          <p:cNvPr id="386" name="Google Shape;386;p40"/>
          <p:cNvSpPr txBox="1"/>
          <p:nvPr>
            <p:ph idx="1" type="subTitle"/>
          </p:nvPr>
        </p:nvSpPr>
        <p:spPr>
          <a:xfrm flipH="1">
            <a:off x="1915050" y="2357175"/>
            <a:ext cx="1899300" cy="85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Global</a:t>
            </a:r>
            <a:endParaRPr/>
          </a:p>
        </p:txBody>
      </p:sp>
      <p:sp>
        <p:nvSpPr>
          <p:cNvPr id="387" name="Google Shape;387;p40"/>
          <p:cNvSpPr txBox="1"/>
          <p:nvPr>
            <p:ph type="title"/>
          </p:nvPr>
        </p:nvSpPr>
        <p:spPr>
          <a:xfrm flipH="1">
            <a:off x="4453675" y="2357175"/>
            <a:ext cx="10413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</a:t>
            </a:r>
            <a:endParaRPr sz="5000"/>
          </a:p>
        </p:txBody>
      </p:sp>
      <p:sp>
        <p:nvSpPr>
          <p:cNvPr id="388" name="Google Shape;388;p40"/>
          <p:cNvSpPr txBox="1"/>
          <p:nvPr>
            <p:ph idx="1" type="subTitle"/>
          </p:nvPr>
        </p:nvSpPr>
        <p:spPr>
          <a:xfrm flipH="1">
            <a:off x="5535625" y="2515225"/>
            <a:ext cx="1485300" cy="53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Tests</a:t>
            </a:r>
            <a:endParaRPr/>
          </a:p>
        </p:txBody>
      </p:sp>
      <p:sp>
        <p:nvSpPr>
          <p:cNvPr id="389" name="Google Shape;389;p40"/>
          <p:cNvSpPr txBox="1"/>
          <p:nvPr>
            <p:ph type="title"/>
          </p:nvPr>
        </p:nvSpPr>
        <p:spPr>
          <a:xfrm flipH="1">
            <a:off x="56225" y="3208275"/>
            <a:ext cx="1676100" cy="85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</a:t>
            </a:r>
            <a:endParaRPr sz="5000"/>
          </a:p>
        </p:txBody>
      </p:sp>
      <p:sp>
        <p:nvSpPr>
          <p:cNvPr id="390" name="Google Shape;390;p40"/>
          <p:cNvSpPr txBox="1"/>
          <p:nvPr>
            <p:ph idx="1" type="subTitle"/>
          </p:nvPr>
        </p:nvSpPr>
        <p:spPr>
          <a:xfrm flipH="1">
            <a:off x="1891800" y="3091050"/>
            <a:ext cx="2402400" cy="141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 de l’Application et du Serveur</a:t>
            </a:r>
            <a:endParaRPr/>
          </a:p>
        </p:txBody>
      </p:sp>
      <p:sp>
        <p:nvSpPr>
          <p:cNvPr id="391" name="Google Shape;391;p40"/>
          <p:cNvSpPr txBox="1"/>
          <p:nvPr>
            <p:ph type="title"/>
          </p:nvPr>
        </p:nvSpPr>
        <p:spPr>
          <a:xfrm flipH="1">
            <a:off x="4509025" y="3324400"/>
            <a:ext cx="1004400" cy="73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06</a:t>
            </a:r>
            <a:endParaRPr sz="5000"/>
          </a:p>
        </p:txBody>
      </p:sp>
      <p:sp>
        <p:nvSpPr>
          <p:cNvPr id="392" name="Google Shape;392;p40"/>
          <p:cNvSpPr txBox="1"/>
          <p:nvPr>
            <p:ph idx="1" type="subTitle"/>
          </p:nvPr>
        </p:nvSpPr>
        <p:spPr>
          <a:xfrm flipH="1">
            <a:off x="5513425" y="3426100"/>
            <a:ext cx="1306500" cy="534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suite</a:t>
            </a:r>
            <a:endParaRPr/>
          </a:p>
        </p:txBody>
      </p:sp>
      <p:sp>
        <p:nvSpPr>
          <p:cNvPr id="393" name="Google Shape;3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8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22" name="Google Shape;922;p58"/>
          <p:cNvSpPr txBox="1"/>
          <p:nvPr>
            <p:ph idx="9" type="subTitle"/>
          </p:nvPr>
        </p:nvSpPr>
        <p:spPr>
          <a:xfrm>
            <a:off x="585251" y="145606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: Scan</a:t>
            </a:r>
            <a:endParaRPr/>
          </a:p>
        </p:txBody>
      </p:sp>
      <p:sp>
        <p:nvSpPr>
          <p:cNvPr id="923" name="Google Shape;9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58"/>
          <p:cNvSpPr txBox="1"/>
          <p:nvPr>
            <p:ph idx="9" type="subTitle"/>
          </p:nvPr>
        </p:nvSpPr>
        <p:spPr>
          <a:xfrm>
            <a:off x="585251" y="21284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Lancé de dé = 5</a:t>
            </a:r>
            <a:endParaRPr/>
          </a:p>
        </p:txBody>
      </p:sp>
      <p:sp>
        <p:nvSpPr>
          <p:cNvPr id="925" name="Google Shape;925;p58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" name="Google Shape;926;p58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27" name="Google Shape;927;p58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58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29" name="Google Shape;929;p58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8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8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8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8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8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8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8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37" name="Google Shape;9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67" y="-1841100"/>
            <a:ext cx="6986184" cy="69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8"/>
          <p:cNvSpPr/>
          <p:nvPr/>
        </p:nvSpPr>
        <p:spPr>
          <a:xfrm>
            <a:off x="5107750" y="1731450"/>
            <a:ext cx="349500" cy="3168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58"/>
          <p:cNvSpPr/>
          <p:nvPr/>
        </p:nvSpPr>
        <p:spPr>
          <a:xfrm>
            <a:off x="5271500" y="1911825"/>
            <a:ext cx="872113" cy="1655787"/>
          </a:xfrm>
          <a:custGeom>
            <a:rect b="b" l="l" r="r" t="t"/>
            <a:pathLst>
              <a:path extrusionOk="0" h="41276" w="17598">
                <a:moveTo>
                  <a:pt x="0" y="0"/>
                </a:moveTo>
                <a:cubicBezTo>
                  <a:pt x="2933" y="6879"/>
                  <a:pt x="14665" y="34397"/>
                  <a:pt x="17598" y="41276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0" name="Google Shape;940;p58"/>
          <p:cNvSpPr/>
          <p:nvPr/>
        </p:nvSpPr>
        <p:spPr>
          <a:xfrm rot="-723976">
            <a:off x="6917004" y="1682795"/>
            <a:ext cx="927083" cy="29091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1" name="Google Shape;941;p58"/>
          <p:cNvCxnSpPr/>
          <p:nvPr/>
        </p:nvCxnSpPr>
        <p:spPr>
          <a:xfrm rot="10800000">
            <a:off x="7407200" y="1303825"/>
            <a:ext cx="912000" cy="31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58"/>
          <p:cNvCxnSpPr/>
          <p:nvPr/>
        </p:nvCxnSpPr>
        <p:spPr>
          <a:xfrm>
            <a:off x="5631450" y="727925"/>
            <a:ext cx="1711800" cy="53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58"/>
          <p:cNvCxnSpPr>
            <a:stCxn id="938" idx="0"/>
          </p:cNvCxnSpPr>
          <p:nvPr/>
        </p:nvCxnSpPr>
        <p:spPr>
          <a:xfrm flipH="1" rot="10800000">
            <a:off x="5282500" y="150"/>
            <a:ext cx="645000" cy="173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58"/>
          <p:cNvCxnSpPr/>
          <p:nvPr/>
        </p:nvCxnSpPr>
        <p:spPr>
          <a:xfrm rot="10800000">
            <a:off x="7615000" y="851650"/>
            <a:ext cx="688200" cy="74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5" name="Google Shape;945;p58"/>
          <p:cNvCxnSpPr/>
          <p:nvPr/>
        </p:nvCxnSpPr>
        <p:spPr>
          <a:xfrm rot="10800000">
            <a:off x="8167200" y="663850"/>
            <a:ext cx="144000" cy="96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6" name="Google Shape;946;p58"/>
          <p:cNvCxnSpPr/>
          <p:nvPr/>
        </p:nvCxnSpPr>
        <p:spPr>
          <a:xfrm flipH="1" rot="10800000">
            <a:off x="8319200" y="624050"/>
            <a:ext cx="375900" cy="9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7" name="Google Shape;947;p58"/>
          <p:cNvCxnSpPr/>
          <p:nvPr/>
        </p:nvCxnSpPr>
        <p:spPr>
          <a:xfrm flipH="1" rot="10800000">
            <a:off x="8335200" y="967950"/>
            <a:ext cx="783900" cy="63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58"/>
          <p:cNvCxnSpPr/>
          <p:nvPr/>
        </p:nvCxnSpPr>
        <p:spPr>
          <a:xfrm>
            <a:off x="8344963" y="1631875"/>
            <a:ext cx="815700" cy="25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58"/>
          <p:cNvCxnSpPr/>
          <p:nvPr/>
        </p:nvCxnSpPr>
        <p:spPr>
          <a:xfrm>
            <a:off x="8360963" y="1647850"/>
            <a:ext cx="688200" cy="74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58"/>
          <p:cNvCxnSpPr/>
          <p:nvPr/>
        </p:nvCxnSpPr>
        <p:spPr>
          <a:xfrm>
            <a:off x="8352963" y="1623850"/>
            <a:ext cx="144000" cy="96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58"/>
          <p:cNvCxnSpPr/>
          <p:nvPr/>
        </p:nvCxnSpPr>
        <p:spPr>
          <a:xfrm flipH="1">
            <a:off x="7969063" y="1631850"/>
            <a:ext cx="375900" cy="99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58"/>
          <p:cNvCxnSpPr/>
          <p:nvPr/>
        </p:nvCxnSpPr>
        <p:spPr>
          <a:xfrm flipH="1">
            <a:off x="7687263" y="1639850"/>
            <a:ext cx="641700" cy="58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p58"/>
          <p:cNvCxnSpPr/>
          <p:nvPr/>
        </p:nvCxnSpPr>
        <p:spPr>
          <a:xfrm flipH="1" rot="10800000">
            <a:off x="8287200" y="1471750"/>
            <a:ext cx="912000" cy="17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58"/>
          <p:cNvCxnSpPr/>
          <p:nvPr/>
        </p:nvCxnSpPr>
        <p:spPr>
          <a:xfrm flipH="1" rot="10800000">
            <a:off x="5399475" y="1631775"/>
            <a:ext cx="2911800" cy="57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5" name="Google Shape;955;p58"/>
          <p:cNvSpPr/>
          <p:nvPr/>
        </p:nvSpPr>
        <p:spPr>
          <a:xfrm rot="-2403860">
            <a:off x="7140595" y="2163353"/>
            <a:ext cx="927060" cy="29104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6" name="Google Shape;956;p58"/>
          <p:cNvSpPr/>
          <p:nvPr/>
        </p:nvSpPr>
        <p:spPr>
          <a:xfrm rot="-4170413">
            <a:off x="7566745" y="2426217"/>
            <a:ext cx="927177" cy="29104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7" name="Google Shape;957;p58"/>
          <p:cNvSpPr/>
          <p:nvPr/>
        </p:nvSpPr>
        <p:spPr>
          <a:xfrm rot="-5930436">
            <a:off x="8086705" y="2463394"/>
            <a:ext cx="927216" cy="29119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8" name="Google Shape;958;p58"/>
          <p:cNvSpPr/>
          <p:nvPr/>
        </p:nvSpPr>
        <p:spPr>
          <a:xfrm rot="-7875220">
            <a:off x="8576309" y="2238915"/>
            <a:ext cx="883084" cy="29122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p58"/>
          <p:cNvSpPr/>
          <p:nvPr/>
        </p:nvSpPr>
        <p:spPr>
          <a:xfrm rot="-2452259">
            <a:off x="5639537" y="3400192"/>
            <a:ext cx="1057678" cy="29136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0" name="Google Shape;960;p58"/>
          <p:cNvSpPr/>
          <p:nvPr/>
        </p:nvSpPr>
        <p:spPr>
          <a:xfrm rot="1670746">
            <a:off x="5343600" y="-121834"/>
            <a:ext cx="1110485" cy="34502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1" name="Google Shape;961;p58"/>
          <p:cNvSpPr/>
          <p:nvPr/>
        </p:nvSpPr>
        <p:spPr>
          <a:xfrm rot="1081122">
            <a:off x="6943753" y="1142326"/>
            <a:ext cx="927173" cy="29115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2" name="Google Shape;962;p58"/>
          <p:cNvSpPr/>
          <p:nvPr/>
        </p:nvSpPr>
        <p:spPr>
          <a:xfrm rot="2896138">
            <a:off x="7266100" y="739947"/>
            <a:ext cx="907705" cy="29109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3" name="Google Shape;963;p58"/>
          <p:cNvSpPr/>
          <p:nvPr/>
        </p:nvSpPr>
        <p:spPr>
          <a:xfrm rot="4753933">
            <a:off x="7723431" y="508995"/>
            <a:ext cx="876737" cy="2910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4" name="Google Shape;964;p58"/>
          <p:cNvSpPr/>
          <p:nvPr/>
        </p:nvSpPr>
        <p:spPr>
          <a:xfrm rot="6532235">
            <a:off x="8216225" y="547703"/>
            <a:ext cx="910857" cy="29106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5" name="Google Shape;965;p58"/>
          <p:cNvSpPr/>
          <p:nvPr/>
        </p:nvSpPr>
        <p:spPr>
          <a:xfrm rot="-9682365">
            <a:off x="8877285" y="1815620"/>
            <a:ext cx="904480" cy="27066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58"/>
          <p:cNvSpPr/>
          <p:nvPr/>
        </p:nvSpPr>
        <p:spPr>
          <a:xfrm rot="10155666">
            <a:off x="8893616" y="1315784"/>
            <a:ext cx="903218" cy="2705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7" name="Google Shape;967;p58"/>
          <p:cNvSpPr/>
          <p:nvPr/>
        </p:nvSpPr>
        <p:spPr>
          <a:xfrm rot="8295630">
            <a:off x="8670699" y="854808"/>
            <a:ext cx="902598" cy="27068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9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73" name="Google Shape;973;p59"/>
          <p:cNvSpPr txBox="1"/>
          <p:nvPr>
            <p:ph idx="9" type="subTitle"/>
          </p:nvPr>
        </p:nvSpPr>
        <p:spPr>
          <a:xfrm>
            <a:off x="585250" y="1359875"/>
            <a:ext cx="2198400" cy="4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: addTile</a:t>
            </a:r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59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976" name="Google Shape;976;p59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7" name="Google Shape;977;p59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978" name="Google Shape;978;p59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9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9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9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9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9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9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9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6" name="Google Shape;98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59"/>
          <p:cNvSpPr/>
          <p:nvPr/>
        </p:nvSpPr>
        <p:spPr>
          <a:xfrm>
            <a:off x="3682650" y="3290350"/>
            <a:ext cx="562800" cy="509700"/>
          </a:xfrm>
          <a:prstGeom prst="ellipse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" name="Google Shape;988;p59"/>
          <p:cNvSpPr/>
          <p:nvPr/>
        </p:nvSpPr>
        <p:spPr>
          <a:xfrm>
            <a:off x="4458575" y="2530825"/>
            <a:ext cx="562800" cy="5097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9" name="Google Shape;989;p59"/>
          <p:cNvSpPr/>
          <p:nvPr/>
        </p:nvSpPr>
        <p:spPr>
          <a:xfrm>
            <a:off x="5269350" y="1752925"/>
            <a:ext cx="562800" cy="5097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59"/>
          <p:cNvSpPr/>
          <p:nvPr/>
        </p:nvSpPr>
        <p:spPr>
          <a:xfrm>
            <a:off x="6080575" y="946350"/>
            <a:ext cx="562800" cy="509700"/>
          </a:xfrm>
          <a:prstGeom prst="ellipse">
            <a:avLst/>
          </a:prstGeom>
          <a:solidFill>
            <a:srgbClr val="A64D7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59"/>
          <p:cNvSpPr txBox="1"/>
          <p:nvPr/>
        </p:nvSpPr>
        <p:spPr>
          <a:xfrm>
            <a:off x="713225" y="2697675"/>
            <a:ext cx="2198400" cy="12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Voisins à ajouter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2" name="Google Shape;992;p59"/>
          <p:cNvCxnSpPr>
            <a:stCxn id="988" idx="3"/>
            <a:endCxn id="987" idx="7"/>
          </p:cNvCxnSpPr>
          <p:nvPr/>
        </p:nvCxnSpPr>
        <p:spPr>
          <a:xfrm flipH="1">
            <a:off x="4162995" y="2965881"/>
            <a:ext cx="378000" cy="39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59"/>
          <p:cNvCxnSpPr>
            <a:endCxn id="989" idx="3"/>
          </p:cNvCxnSpPr>
          <p:nvPr/>
        </p:nvCxnSpPr>
        <p:spPr>
          <a:xfrm flipH="1" rot="10800000">
            <a:off x="4904470" y="2187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59"/>
          <p:cNvCxnSpPr/>
          <p:nvPr/>
        </p:nvCxnSpPr>
        <p:spPr>
          <a:xfrm flipH="1" rot="10800000">
            <a:off x="5728820" y="1409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9"/>
          <p:cNvSpPr/>
          <p:nvPr/>
        </p:nvSpPr>
        <p:spPr>
          <a:xfrm>
            <a:off x="3243075" y="2187975"/>
            <a:ext cx="562800" cy="509700"/>
          </a:xfrm>
          <a:prstGeom prst="ellipse">
            <a:avLst/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6" name="Google Shape;996;p59"/>
          <p:cNvSpPr/>
          <p:nvPr/>
        </p:nvSpPr>
        <p:spPr>
          <a:xfrm>
            <a:off x="1089875" y="3290350"/>
            <a:ext cx="562800" cy="509700"/>
          </a:xfrm>
          <a:prstGeom prst="ellipse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7" name="Google Shape;997;p59"/>
          <p:cNvSpPr/>
          <p:nvPr/>
        </p:nvSpPr>
        <p:spPr>
          <a:xfrm>
            <a:off x="1868200" y="3290350"/>
            <a:ext cx="562800" cy="5097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0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3" name="Google Shape;1003;p60"/>
          <p:cNvSpPr txBox="1"/>
          <p:nvPr>
            <p:ph idx="9" type="subTitle"/>
          </p:nvPr>
        </p:nvSpPr>
        <p:spPr>
          <a:xfrm>
            <a:off x="585250" y="1359875"/>
            <a:ext cx="2198400" cy="4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: addTile</a:t>
            </a:r>
            <a:endParaRPr/>
          </a:p>
        </p:txBody>
      </p:sp>
      <p:sp>
        <p:nvSpPr>
          <p:cNvPr id="1004" name="Google Shape;1004;p60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5" name="Google Shape;1005;p60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1006" name="Google Shape;1006;p60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7" name="Google Shape;1007;p60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1008" name="Google Shape;1008;p60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0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0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0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0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0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0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0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6" name="Google Shape;101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7" name="Google Shape;1017;p60"/>
          <p:cNvSpPr/>
          <p:nvPr/>
        </p:nvSpPr>
        <p:spPr>
          <a:xfrm>
            <a:off x="3682650" y="3290350"/>
            <a:ext cx="562800" cy="509700"/>
          </a:xfrm>
          <a:prstGeom prst="ellipse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8" name="Google Shape;1018;p60"/>
          <p:cNvSpPr/>
          <p:nvPr/>
        </p:nvSpPr>
        <p:spPr>
          <a:xfrm>
            <a:off x="4458575" y="2530825"/>
            <a:ext cx="562800" cy="5097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60"/>
          <p:cNvSpPr/>
          <p:nvPr/>
        </p:nvSpPr>
        <p:spPr>
          <a:xfrm>
            <a:off x="5269350" y="1752925"/>
            <a:ext cx="562800" cy="5097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0" name="Google Shape;1020;p60"/>
          <p:cNvSpPr/>
          <p:nvPr/>
        </p:nvSpPr>
        <p:spPr>
          <a:xfrm>
            <a:off x="6080575" y="946350"/>
            <a:ext cx="562800" cy="509700"/>
          </a:xfrm>
          <a:prstGeom prst="ellipse">
            <a:avLst/>
          </a:prstGeom>
          <a:solidFill>
            <a:srgbClr val="A64D7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21" name="Google Shape;1021;p60"/>
          <p:cNvCxnSpPr>
            <a:stCxn id="1018" idx="3"/>
            <a:endCxn id="1017" idx="7"/>
          </p:cNvCxnSpPr>
          <p:nvPr/>
        </p:nvCxnSpPr>
        <p:spPr>
          <a:xfrm flipH="1">
            <a:off x="4162995" y="2965881"/>
            <a:ext cx="378000" cy="39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60"/>
          <p:cNvCxnSpPr>
            <a:endCxn id="1019" idx="3"/>
          </p:cNvCxnSpPr>
          <p:nvPr/>
        </p:nvCxnSpPr>
        <p:spPr>
          <a:xfrm flipH="1" rot="10800000">
            <a:off x="4904470" y="2187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60"/>
          <p:cNvSpPr txBox="1"/>
          <p:nvPr/>
        </p:nvSpPr>
        <p:spPr>
          <a:xfrm>
            <a:off x="713225" y="2697675"/>
            <a:ext cx="2198400" cy="12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Voisins à ajouter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24" name="Google Shape;1024;p60"/>
          <p:cNvCxnSpPr/>
          <p:nvPr/>
        </p:nvCxnSpPr>
        <p:spPr>
          <a:xfrm flipH="1" rot="10800000">
            <a:off x="5728820" y="1409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0"/>
          <p:cNvSpPr/>
          <p:nvPr/>
        </p:nvSpPr>
        <p:spPr>
          <a:xfrm>
            <a:off x="3243075" y="2187975"/>
            <a:ext cx="562800" cy="509700"/>
          </a:xfrm>
          <a:prstGeom prst="ellipse">
            <a:avLst/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26" name="Google Shape;1026;p60"/>
          <p:cNvCxnSpPr>
            <a:stCxn id="1025" idx="4"/>
            <a:endCxn id="1017" idx="1"/>
          </p:cNvCxnSpPr>
          <p:nvPr/>
        </p:nvCxnSpPr>
        <p:spPr>
          <a:xfrm>
            <a:off x="3524475" y="2697675"/>
            <a:ext cx="240600" cy="66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0"/>
          <p:cNvSpPr/>
          <p:nvPr/>
        </p:nvSpPr>
        <p:spPr>
          <a:xfrm>
            <a:off x="1868200" y="3290350"/>
            <a:ext cx="562800" cy="5097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1"/>
          <p:cNvSpPr/>
          <p:nvPr/>
        </p:nvSpPr>
        <p:spPr>
          <a:xfrm>
            <a:off x="1765676" y="998250"/>
            <a:ext cx="163524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33" name="Google Shape;1033;p61"/>
          <p:cNvSpPr txBox="1"/>
          <p:nvPr>
            <p:ph idx="9" type="subTitle"/>
          </p:nvPr>
        </p:nvSpPr>
        <p:spPr>
          <a:xfrm>
            <a:off x="585250" y="1359875"/>
            <a:ext cx="2198400" cy="4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: addTile</a:t>
            </a:r>
            <a:endParaRPr/>
          </a:p>
        </p:txBody>
      </p:sp>
      <p:sp>
        <p:nvSpPr>
          <p:cNvPr id="1034" name="Google Shape;1034;p61"/>
          <p:cNvSpPr/>
          <p:nvPr/>
        </p:nvSpPr>
        <p:spPr>
          <a:xfrm>
            <a:off x="7143338" y="4150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61"/>
          <p:cNvGrpSpPr/>
          <p:nvPr/>
        </p:nvGrpSpPr>
        <p:grpSpPr>
          <a:xfrm rot="-473172">
            <a:off x="7410393" y="713492"/>
            <a:ext cx="506703" cy="444356"/>
            <a:chOff x="5639500" y="597275"/>
            <a:chExt cx="506725" cy="444375"/>
          </a:xfrm>
        </p:grpSpPr>
        <p:sp>
          <p:nvSpPr>
            <p:cNvPr id="1036" name="Google Shape;1036;p61"/>
            <p:cNvSpPr/>
            <p:nvPr/>
          </p:nvSpPr>
          <p:spPr>
            <a:xfrm>
              <a:off x="5658875" y="623025"/>
              <a:ext cx="487350" cy="418625"/>
            </a:xfrm>
            <a:custGeom>
              <a:rect b="b" l="l" r="r" t="t"/>
              <a:pathLst>
                <a:path extrusionOk="0" h="16745" w="19494">
                  <a:moveTo>
                    <a:pt x="786" y="0"/>
                  </a:moveTo>
                  <a:cubicBezTo>
                    <a:pt x="349" y="0"/>
                    <a:pt x="1" y="348"/>
                    <a:pt x="1" y="776"/>
                  </a:cubicBezTo>
                  <a:lnTo>
                    <a:pt x="1" y="3560"/>
                  </a:lnTo>
                  <a:lnTo>
                    <a:pt x="1" y="10643"/>
                  </a:lnTo>
                  <a:lnTo>
                    <a:pt x="1" y="11455"/>
                  </a:lnTo>
                  <a:lnTo>
                    <a:pt x="1" y="16388"/>
                  </a:lnTo>
                  <a:cubicBezTo>
                    <a:pt x="1" y="16558"/>
                    <a:pt x="126" y="16700"/>
                    <a:pt x="286" y="16736"/>
                  </a:cubicBezTo>
                  <a:cubicBezTo>
                    <a:pt x="313" y="16745"/>
                    <a:pt x="331" y="16745"/>
                    <a:pt x="358" y="16745"/>
                  </a:cubicBezTo>
                  <a:lnTo>
                    <a:pt x="19136" y="16745"/>
                  </a:lnTo>
                  <a:cubicBezTo>
                    <a:pt x="19333" y="16745"/>
                    <a:pt x="19493" y="16584"/>
                    <a:pt x="19493" y="16388"/>
                  </a:cubicBezTo>
                  <a:lnTo>
                    <a:pt x="19493" y="15683"/>
                  </a:lnTo>
                  <a:lnTo>
                    <a:pt x="19493" y="12695"/>
                  </a:lnTo>
                  <a:lnTo>
                    <a:pt x="19493" y="11928"/>
                  </a:lnTo>
                  <a:lnTo>
                    <a:pt x="19493" y="3560"/>
                  </a:lnTo>
                  <a:lnTo>
                    <a:pt x="19493" y="776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7" name="Google Shape;1037;p61"/>
            <p:cNvGrpSpPr/>
            <p:nvPr/>
          </p:nvGrpSpPr>
          <p:grpSpPr>
            <a:xfrm>
              <a:off x="5639500" y="597275"/>
              <a:ext cx="476200" cy="411075"/>
              <a:chOff x="1078250" y="2889025"/>
              <a:chExt cx="476200" cy="411075"/>
            </a:xfrm>
          </p:grpSpPr>
          <p:sp>
            <p:nvSpPr>
              <p:cNvPr id="1038" name="Google Shape;1038;p61"/>
              <p:cNvSpPr/>
              <p:nvPr/>
            </p:nvSpPr>
            <p:spPr>
              <a:xfrm>
                <a:off x="1078250" y="2889025"/>
                <a:ext cx="476200" cy="411075"/>
              </a:xfrm>
              <a:custGeom>
                <a:rect b="b" l="l" r="r" t="t"/>
                <a:pathLst>
                  <a:path extrusionOk="0" h="16443" w="19048">
                    <a:moveTo>
                      <a:pt x="18030" y="554"/>
                    </a:moveTo>
                    <a:cubicBezTo>
                      <a:pt x="18280" y="554"/>
                      <a:pt x="18485" y="759"/>
                      <a:pt x="18485" y="1018"/>
                    </a:cubicBezTo>
                    <a:lnTo>
                      <a:pt x="18485" y="2784"/>
                    </a:lnTo>
                    <a:lnTo>
                      <a:pt x="554" y="2784"/>
                    </a:lnTo>
                    <a:lnTo>
                      <a:pt x="554" y="1018"/>
                    </a:lnTo>
                    <a:cubicBezTo>
                      <a:pt x="554" y="759"/>
                      <a:pt x="759" y="554"/>
                      <a:pt x="1018" y="554"/>
                    </a:cubicBezTo>
                    <a:close/>
                    <a:moveTo>
                      <a:pt x="14265" y="9341"/>
                    </a:moveTo>
                    <a:lnTo>
                      <a:pt x="18485" y="12463"/>
                    </a:lnTo>
                    <a:lnTo>
                      <a:pt x="18485" y="15827"/>
                    </a:lnTo>
                    <a:cubicBezTo>
                      <a:pt x="18485" y="15862"/>
                      <a:pt x="18458" y="15880"/>
                      <a:pt x="18431" y="15880"/>
                    </a:cubicBezTo>
                    <a:lnTo>
                      <a:pt x="8154" y="15880"/>
                    </a:lnTo>
                    <a:lnTo>
                      <a:pt x="14265" y="9341"/>
                    </a:lnTo>
                    <a:close/>
                    <a:moveTo>
                      <a:pt x="1018" y="1"/>
                    </a:moveTo>
                    <a:cubicBezTo>
                      <a:pt x="456" y="1"/>
                      <a:pt x="1" y="456"/>
                      <a:pt x="1" y="1018"/>
                    </a:cubicBezTo>
                    <a:lnTo>
                      <a:pt x="1" y="15827"/>
                    </a:lnTo>
                    <a:cubicBezTo>
                      <a:pt x="1" y="16166"/>
                      <a:pt x="277" y="16442"/>
                      <a:pt x="616" y="16442"/>
                    </a:cubicBezTo>
                    <a:lnTo>
                      <a:pt x="3926" y="16442"/>
                    </a:lnTo>
                    <a:cubicBezTo>
                      <a:pt x="4086" y="16442"/>
                      <a:pt x="4211" y="16317"/>
                      <a:pt x="4211" y="16166"/>
                    </a:cubicBezTo>
                    <a:cubicBezTo>
                      <a:pt x="4211" y="16005"/>
                      <a:pt x="4086" y="15880"/>
                      <a:pt x="3926" y="15880"/>
                    </a:cubicBezTo>
                    <a:lnTo>
                      <a:pt x="616" y="15880"/>
                    </a:lnTo>
                    <a:cubicBezTo>
                      <a:pt x="580" y="15880"/>
                      <a:pt x="554" y="15862"/>
                      <a:pt x="554" y="15827"/>
                    </a:cubicBezTo>
                    <a:lnTo>
                      <a:pt x="554" y="11277"/>
                    </a:lnTo>
                    <a:lnTo>
                      <a:pt x="2561" y="9573"/>
                    </a:lnTo>
                    <a:lnTo>
                      <a:pt x="2561" y="11705"/>
                    </a:lnTo>
                    <a:cubicBezTo>
                      <a:pt x="2561" y="11812"/>
                      <a:pt x="2623" y="11910"/>
                      <a:pt x="2713" y="11955"/>
                    </a:cubicBezTo>
                    <a:cubicBezTo>
                      <a:pt x="2756" y="11979"/>
                      <a:pt x="2801" y="11990"/>
                      <a:pt x="2846" y="11990"/>
                    </a:cubicBezTo>
                    <a:cubicBezTo>
                      <a:pt x="2902" y="11990"/>
                      <a:pt x="2957" y="11972"/>
                      <a:pt x="3007" y="11937"/>
                    </a:cubicBezTo>
                    <a:lnTo>
                      <a:pt x="3828" y="11339"/>
                    </a:lnTo>
                    <a:lnTo>
                      <a:pt x="4648" y="11937"/>
                    </a:lnTo>
                    <a:cubicBezTo>
                      <a:pt x="4693" y="11973"/>
                      <a:pt x="4755" y="11991"/>
                      <a:pt x="4809" y="11991"/>
                    </a:cubicBezTo>
                    <a:cubicBezTo>
                      <a:pt x="4854" y="11991"/>
                      <a:pt x="4898" y="11982"/>
                      <a:pt x="4943" y="11955"/>
                    </a:cubicBezTo>
                    <a:cubicBezTo>
                      <a:pt x="5032" y="11910"/>
                      <a:pt x="5094" y="11812"/>
                      <a:pt x="5094" y="11705"/>
                    </a:cubicBezTo>
                    <a:lnTo>
                      <a:pt x="5094" y="9939"/>
                    </a:lnTo>
                    <a:cubicBezTo>
                      <a:pt x="5094" y="9787"/>
                      <a:pt x="4970" y="9662"/>
                      <a:pt x="4809" y="9662"/>
                    </a:cubicBezTo>
                    <a:cubicBezTo>
                      <a:pt x="4657" y="9662"/>
                      <a:pt x="4532" y="9787"/>
                      <a:pt x="4532" y="9939"/>
                    </a:cubicBezTo>
                    <a:lnTo>
                      <a:pt x="4532" y="11161"/>
                    </a:lnTo>
                    <a:lnTo>
                      <a:pt x="3988" y="10768"/>
                    </a:lnTo>
                    <a:cubicBezTo>
                      <a:pt x="3939" y="10733"/>
                      <a:pt x="3883" y="10715"/>
                      <a:pt x="3828" y="10715"/>
                    </a:cubicBezTo>
                    <a:cubicBezTo>
                      <a:pt x="3772" y="10715"/>
                      <a:pt x="3716" y="10733"/>
                      <a:pt x="3667" y="10768"/>
                    </a:cubicBezTo>
                    <a:lnTo>
                      <a:pt x="3123" y="11161"/>
                    </a:lnTo>
                    <a:lnTo>
                      <a:pt x="3123" y="9100"/>
                    </a:lnTo>
                    <a:lnTo>
                      <a:pt x="4532" y="7896"/>
                    </a:lnTo>
                    <a:lnTo>
                      <a:pt x="4532" y="8806"/>
                    </a:lnTo>
                    <a:cubicBezTo>
                      <a:pt x="4532" y="8958"/>
                      <a:pt x="4657" y="9082"/>
                      <a:pt x="4809" y="9082"/>
                    </a:cubicBezTo>
                    <a:cubicBezTo>
                      <a:pt x="4970" y="9082"/>
                      <a:pt x="5094" y="8958"/>
                      <a:pt x="5094" y="8806"/>
                    </a:cubicBezTo>
                    <a:lnTo>
                      <a:pt x="5094" y="7423"/>
                    </a:lnTo>
                    <a:lnTo>
                      <a:pt x="6558" y="6183"/>
                    </a:lnTo>
                    <a:lnTo>
                      <a:pt x="12329" y="10590"/>
                    </a:lnTo>
                    <a:lnTo>
                      <a:pt x="7396" y="15880"/>
                    </a:lnTo>
                    <a:lnTo>
                      <a:pt x="5068" y="15880"/>
                    </a:lnTo>
                    <a:cubicBezTo>
                      <a:pt x="4916" y="15880"/>
                      <a:pt x="4791" y="16005"/>
                      <a:pt x="4791" y="16166"/>
                    </a:cubicBezTo>
                    <a:cubicBezTo>
                      <a:pt x="4791" y="16317"/>
                      <a:pt x="4916" y="16442"/>
                      <a:pt x="5068" y="16442"/>
                    </a:cubicBezTo>
                    <a:lnTo>
                      <a:pt x="18431" y="16442"/>
                    </a:lnTo>
                    <a:cubicBezTo>
                      <a:pt x="18770" y="16442"/>
                      <a:pt x="19047" y="16166"/>
                      <a:pt x="19047" y="15827"/>
                    </a:cubicBezTo>
                    <a:lnTo>
                      <a:pt x="19047" y="5826"/>
                    </a:lnTo>
                    <a:cubicBezTo>
                      <a:pt x="19047" y="5675"/>
                      <a:pt x="18922" y="5550"/>
                      <a:pt x="18770" y="5550"/>
                    </a:cubicBezTo>
                    <a:cubicBezTo>
                      <a:pt x="18610" y="5550"/>
                      <a:pt x="18485" y="5675"/>
                      <a:pt x="18485" y="5826"/>
                    </a:cubicBezTo>
                    <a:lnTo>
                      <a:pt x="18485" y="11768"/>
                    </a:lnTo>
                    <a:lnTo>
                      <a:pt x="14399" y="8743"/>
                    </a:lnTo>
                    <a:cubicBezTo>
                      <a:pt x="14348" y="8708"/>
                      <a:pt x="14288" y="8690"/>
                      <a:pt x="14229" y="8690"/>
                    </a:cubicBezTo>
                    <a:cubicBezTo>
                      <a:pt x="14154" y="8690"/>
                      <a:pt x="14079" y="8719"/>
                      <a:pt x="14024" y="8779"/>
                    </a:cubicBezTo>
                    <a:lnTo>
                      <a:pt x="12713" y="10180"/>
                    </a:lnTo>
                    <a:lnTo>
                      <a:pt x="6718" y="5603"/>
                    </a:lnTo>
                    <a:cubicBezTo>
                      <a:pt x="6666" y="5564"/>
                      <a:pt x="6605" y="5544"/>
                      <a:pt x="6546" y="5544"/>
                    </a:cubicBezTo>
                    <a:cubicBezTo>
                      <a:pt x="6483" y="5544"/>
                      <a:pt x="6421" y="5566"/>
                      <a:pt x="6370" y="5612"/>
                    </a:cubicBezTo>
                    <a:lnTo>
                      <a:pt x="554" y="10545"/>
                    </a:lnTo>
                    <a:lnTo>
                      <a:pt x="554" y="3337"/>
                    </a:lnTo>
                    <a:lnTo>
                      <a:pt x="18485" y="3337"/>
                    </a:lnTo>
                    <a:lnTo>
                      <a:pt x="18485" y="4684"/>
                    </a:lnTo>
                    <a:cubicBezTo>
                      <a:pt x="18485" y="4836"/>
                      <a:pt x="18610" y="4961"/>
                      <a:pt x="18770" y="4961"/>
                    </a:cubicBezTo>
                    <a:cubicBezTo>
                      <a:pt x="18922" y="4961"/>
                      <a:pt x="19047" y="4836"/>
                      <a:pt x="19047" y="4684"/>
                    </a:cubicBezTo>
                    <a:lnTo>
                      <a:pt x="19047" y="1018"/>
                    </a:lnTo>
                    <a:cubicBezTo>
                      <a:pt x="19047" y="456"/>
                      <a:pt x="18592" y="1"/>
                      <a:pt x="180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1"/>
              <p:cNvSpPr/>
              <p:nvPr/>
            </p:nvSpPr>
            <p:spPr>
              <a:xfrm>
                <a:off x="1140250" y="2924950"/>
                <a:ext cx="262750" cy="14075"/>
              </a:xfrm>
              <a:custGeom>
                <a:rect b="b" l="l" r="r" t="t"/>
                <a:pathLst>
                  <a:path extrusionOk="0" h="563" w="1051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0233" y="562"/>
                    </a:lnTo>
                    <a:cubicBezTo>
                      <a:pt x="10385" y="562"/>
                      <a:pt x="10510" y="437"/>
                      <a:pt x="10510" y="286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1"/>
              <p:cNvSpPr/>
              <p:nvPr/>
            </p:nvSpPr>
            <p:spPr>
              <a:xfrm>
                <a:off x="1422825" y="29231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1"/>
              <p:cNvSpPr/>
              <p:nvPr/>
            </p:nvSpPr>
            <p:spPr>
              <a:xfrm>
                <a:off x="1450475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1"/>
              <p:cNvSpPr/>
              <p:nvPr/>
            </p:nvSpPr>
            <p:spPr>
              <a:xfrm>
                <a:off x="1478350" y="29231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1"/>
              <p:cNvSpPr/>
              <p:nvPr/>
            </p:nvSpPr>
            <p:spPr>
              <a:xfrm>
                <a:off x="1391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6" y="598"/>
                      <a:pt x="277" y="598"/>
                    </a:cubicBezTo>
                    <a:cubicBezTo>
                      <a:pt x="438" y="598"/>
                      <a:pt x="563" y="473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1"/>
              <p:cNvSpPr/>
              <p:nvPr/>
            </p:nvSpPr>
            <p:spPr>
              <a:xfrm>
                <a:off x="1418375" y="3030650"/>
                <a:ext cx="14075" cy="14975"/>
              </a:xfrm>
              <a:custGeom>
                <a:rect b="b" l="l" r="r" t="t"/>
                <a:pathLst>
                  <a:path extrusionOk="0" h="5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3"/>
                      <a:pt x="125" y="598"/>
                      <a:pt x="286" y="598"/>
                    </a:cubicBezTo>
                    <a:cubicBezTo>
                      <a:pt x="437" y="598"/>
                      <a:pt x="562" y="473"/>
                      <a:pt x="562" y="3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1"/>
              <p:cNvSpPr/>
              <p:nvPr/>
            </p:nvSpPr>
            <p:spPr>
              <a:xfrm>
                <a:off x="1445575" y="3030650"/>
                <a:ext cx="13850" cy="14975"/>
              </a:xfrm>
              <a:custGeom>
                <a:rect b="b" l="l" r="r" t="t"/>
                <a:pathLst>
                  <a:path extrusionOk="0" h="599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3"/>
                      <a:pt x="125" y="598"/>
                      <a:pt x="277" y="598"/>
                    </a:cubicBezTo>
                    <a:cubicBezTo>
                      <a:pt x="429" y="598"/>
                      <a:pt x="554" y="473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6" name="Google Shape;104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61"/>
          <p:cNvSpPr/>
          <p:nvPr/>
        </p:nvSpPr>
        <p:spPr>
          <a:xfrm>
            <a:off x="3682650" y="3290350"/>
            <a:ext cx="562800" cy="509700"/>
          </a:xfrm>
          <a:prstGeom prst="ellipse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8" name="Google Shape;1048;p61"/>
          <p:cNvSpPr/>
          <p:nvPr/>
        </p:nvSpPr>
        <p:spPr>
          <a:xfrm>
            <a:off x="4458575" y="2530825"/>
            <a:ext cx="562800" cy="5097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9" name="Google Shape;1049;p61"/>
          <p:cNvSpPr/>
          <p:nvPr/>
        </p:nvSpPr>
        <p:spPr>
          <a:xfrm>
            <a:off x="5269350" y="1752925"/>
            <a:ext cx="562800" cy="509700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0" name="Google Shape;1050;p61"/>
          <p:cNvSpPr/>
          <p:nvPr/>
        </p:nvSpPr>
        <p:spPr>
          <a:xfrm>
            <a:off x="6080575" y="946350"/>
            <a:ext cx="562800" cy="509700"/>
          </a:xfrm>
          <a:prstGeom prst="ellipse">
            <a:avLst/>
          </a:prstGeom>
          <a:solidFill>
            <a:srgbClr val="A64D7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1" name="Google Shape;1051;p61"/>
          <p:cNvCxnSpPr>
            <a:stCxn id="1048" idx="3"/>
            <a:endCxn id="1047" idx="7"/>
          </p:cNvCxnSpPr>
          <p:nvPr/>
        </p:nvCxnSpPr>
        <p:spPr>
          <a:xfrm flipH="1">
            <a:off x="4162995" y="2965881"/>
            <a:ext cx="378000" cy="39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61"/>
          <p:cNvCxnSpPr>
            <a:endCxn id="1049" idx="3"/>
          </p:cNvCxnSpPr>
          <p:nvPr/>
        </p:nvCxnSpPr>
        <p:spPr>
          <a:xfrm flipH="1" rot="10800000">
            <a:off x="4904470" y="2187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61"/>
          <p:cNvCxnSpPr/>
          <p:nvPr/>
        </p:nvCxnSpPr>
        <p:spPr>
          <a:xfrm flipH="1" rot="10800000">
            <a:off x="5728820" y="1409981"/>
            <a:ext cx="447300" cy="41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61"/>
          <p:cNvSpPr/>
          <p:nvPr/>
        </p:nvSpPr>
        <p:spPr>
          <a:xfrm>
            <a:off x="3243075" y="2187975"/>
            <a:ext cx="562800" cy="509700"/>
          </a:xfrm>
          <a:prstGeom prst="ellipse">
            <a:avLst/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5" name="Google Shape;1055;p61"/>
          <p:cNvCxnSpPr>
            <a:stCxn id="1054" idx="4"/>
            <a:endCxn id="1047" idx="1"/>
          </p:cNvCxnSpPr>
          <p:nvPr/>
        </p:nvCxnSpPr>
        <p:spPr>
          <a:xfrm>
            <a:off x="3524475" y="2697675"/>
            <a:ext cx="240600" cy="66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61"/>
          <p:cNvCxnSpPr>
            <a:stCxn id="1054" idx="6"/>
            <a:endCxn id="1048" idx="1"/>
          </p:cNvCxnSpPr>
          <p:nvPr/>
        </p:nvCxnSpPr>
        <p:spPr>
          <a:xfrm>
            <a:off x="3805875" y="2442825"/>
            <a:ext cx="735000" cy="16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61"/>
          <p:cNvSpPr txBox="1"/>
          <p:nvPr/>
        </p:nvSpPr>
        <p:spPr>
          <a:xfrm>
            <a:off x="713225" y="2697675"/>
            <a:ext cx="2198400" cy="1261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Voisins à ajouter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2"/>
          <p:cNvSpPr/>
          <p:nvPr/>
        </p:nvSpPr>
        <p:spPr>
          <a:xfrm>
            <a:off x="4928575" y="32133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63" name="Google Shape;1063;p62"/>
          <p:cNvSpPr txBox="1"/>
          <p:nvPr>
            <p:ph type="title"/>
          </p:nvPr>
        </p:nvSpPr>
        <p:spPr>
          <a:xfrm>
            <a:off x="3133825" y="2485000"/>
            <a:ext cx="5579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r>
              <a:rPr lang="en"/>
              <a:t> de l’Application </a:t>
            </a:r>
            <a:endParaRPr i="1"/>
          </a:p>
        </p:txBody>
      </p:sp>
      <p:sp>
        <p:nvSpPr>
          <p:cNvPr id="1064" name="Google Shape;1064;p62"/>
          <p:cNvSpPr/>
          <p:nvPr/>
        </p:nvSpPr>
        <p:spPr>
          <a:xfrm rot="-448633">
            <a:off x="324205" y="27676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2"/>
          <p:cNvSpPr txBox="1"/>
          <p:nvPr>
            <p:ph idx="2" type="title"/>
          </p:nvPr>
        </p:nvSpPr>
        <p:spPr>
          <a:xfrm>
            <a:off x="3639150" y="553850"/>
            <a:ext cx="2322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066" name="Google Shape;1066;p62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7" name="Google Shape;1067;p62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62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1069" name="Google Shape;1069;p62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0" name="Google Shape;1070;p62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1071" name="Google Shape;1071;p62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62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62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2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2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62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62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62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62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2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2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2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2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3"/>
          <p:cNvSpPr/>
          <p:nvPr/>
        </p:nvSpPr>
        <p:spPr>
          <a:xfrm>
            <a:off x="4928575" y="32133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90" name="Google Shape;1090;p63"/>
          <p:cNvSpPr txBox="1"/>
          <p:nvPr>
            <p:ph type="title"/>
          </p:nvPr>
        </p:nvSpPr>
        <p:spPr>
          <a:xfrm>
            <a:off x="3133825" y="2485000"/>
            <a:ext cx="5579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 du Serveur</a:t>
            </a:r>
            <a:endParaRPr i="1"/>
          </a:p>
        </p:txBody>
      </p:sp>
      <p:sp>
        <p:nvSpPr>
          <p:cNvPr id="1091" name="Google Shape;1091;p63"/>
          <p:cNvSpPr/>
          <p:nvPr/>
        </p:nvSpPr>
        <p:spPr>
          <a:xfrm rot="-448633">
            <a:off x="324205" y="27676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3"/>
          <p:cNvSpPr txBox="1"/>
          <p:nvPr>
            <p:ph idx="2" type="title"/>
          </p:nvPr>
        </p:nvSpPr>
        <p:spPr>
          <a:xfrm>
            <a:off x="3639150" y="553850"/>
            <a:ext cx="2322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093" name="Google Shape;1093;p63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63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63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1096" name="Google Shape;1096;p63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7" name="Google Shape;1097;p63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1098" name="Google Shape;1098;p63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3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3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63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63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3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63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63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63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63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63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3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3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1" name="Google Shape;111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4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17" name="Google Shape;1117;p64"/>
          <p:cNvSpPr txBox="1"/>
          <p:nvPr>
            <p:ph type="title"/>
          </p:nvPr>
        </p:nvSpPr>
        <p:spPr>
          <a:xfrm>
            <a:off x="2553550" y="0"/>
            <a:ext cx="41565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Démarrage</a:t>
            </a:r>
            <a:endParaRPr i="1"/>
          </a:p>
        </p:txBody>
      </p:sp>
      <p:sp>
        <p:nvSpPr>
          <p:cNvPr id="1118" name="Google Shape;1118;p64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4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1122" name="Google Shape;1122;p64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" name="Google Shape;1123;p64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1124" name="Google Shape;1124;p64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64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4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4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64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4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64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64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64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64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64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64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64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7" name="Google Shape;113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8" name="Google Shape;11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62" y="2070912"/>
            <a:ext cx="7234276" cy="1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4"/>
          <p:cNvSpPr txBox="1"/>
          <p:nvPr>
            <p:ph idx="2" type="title"/>
          </p:nvPr>
        </p:nvSpPr>
        <p:spPr>
          <a:xfrm>
            <a:off x="7362275" y="0"/>
            <a:ext cx="17817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5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5" name="Google Shape;1145;p65"/>
          <p:cNvSpPr txBox="1"/>
          <p:nvPr>
            <p:ph type="title"/>
          </p:nvPr>
        </p:nvSpPr>
        <p:spPr>
          <a:xfrm>
            <a:off x="2326900" y="0"/>
            <a:ext cx="45648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Journalisation</a:t>
            </a:r>
            <a:endParaRPr i="1"/>
          </a:p>
        </p:txBody>
      </p:sp>
      <p:sp>
        <p:nvSpPr>
          <p:cNvPr id="1146" name="Google Shape;1146;p65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7" name="Google Shape;1147;p65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9" name="Google Shape;11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88" y="1671749"/>
            <a:ext cx="7831025" cy="23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5"/>
          <p:cNvSpPr txBox="1"/>
          <p:nvPr>
            <p:ph idx="2" type="title"/>
          </p:nvPr>
        </p:nvSpPr>
        <p:spPr>
          <a:xfrm>
            <a:off x="7337050" y="0"/>
            <a:ext cx="18069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6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56" name="Google Shape;1156;p66"/>
          <p:cNvSpPr txBox="1"/>
          <p:nvPr>
            <p:ph type="title"/>
          </p:nvPr>
        </p:nvSpPr>
        <p:spPr>
          <a:xfrm>
            <a:off x="2326900" y="0"/>
            <a:ext cx="45648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Commandes</a:t>
            </a:r>
            <a:endParaRPr i="1"/>
          </a:p>
        </p:txBody>
      </p:sp>
      <p:sp>
        <p:nvSpPr>
          <p:cNvPr id="1157" name="Google Shape;1157;p66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8" name="Google Shape;1158;p66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0" name="Google Shape;11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92" y="2586400"/>
            <a:ext cx="2911875" cy="16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6"/>
          <p:cNvSpPr txBox="1"/>
          <p:nvPr>
            <p:ph type="title"/>
          </p:nvPr>
        </p:nvSpPr>
        <p:spPr>
          <a:xfrm>
            <a:off x="1321575" y="1598100"/>
            <a:ext cx="17739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Players</a:t>
            </a:r>
            <a:endParaRPr i="1" sz="3500"/>
          </a:p>
        </p:txBody>
      </p:sp>
      <p:cxnSp>
        <p:nvCxnSpPr>
          <p:cNvPr id="1162" name="Google Shape;1162;p66"/>
          <p:cNvCxnSpPr/>
          <p:nvPr/>
        </p:nvCxnSpPr>
        <p:spPr>
          <a:xfrm>
            <a:off x="4196425" y="1598100"/>
            <a:ext cx="0" cy="306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66"/>
          <p:cNvCxnSpPr/>
          <p:nvPr/>
        </p:nvCxnSpPr>
        <p:spPr>
          <a:xfrm>
            <a:off x="4225450" y="1550650"/>
            <a:ext cx="9600" cy="315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4" name="Google Shape;1164;p66"/>
          <p:cNvSpPr txBox="1"/>
          <p:nvPr>
            <p:ph type="title"/>
          </p:nvPr>
        </p:nvSpPr>
        <p:spPr>
          <a:xfrm>
            <a:off x="5765400" y="1598100"/>
            <a:ext cx="1200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Help</a:t>
            </a:r>
            <a:endParaRPr i="1" sz="3500"/>
          </a:p>
        </p:txBody>
      </p:sp>
      <p:pic>
        <p:nvPicPr>
          <p:cNvPr id="1165" name="Google Shape;11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050" y="2565600"/>
            <a:ext cx="3498697" cy="16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6"/>
          <p:cNvSpPr txBox="1"/>
          <p:nvPr>
            <p:ph idx="2" type="title"/>
          </p:nvPr>
        </p:nvSpPr>
        <p:spPr>
          <a:xfrm>
            <a:off x="7320250" y="0"/>
            <a:ext cx="18237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7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72" name="Google Shape;1172;p67"/>
          <p:cNvSpPr txBox="1"/>
          <p:nvPr>
            <p:ph type="title"/>
          </p:nvPr>
        </p:nvSpPr>
        <p:spPr>
          <a:xfrm>
            <a:off x="2326900" y="0"/>
            <a:ext cx="45648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Commandes</a:t>
            </a:r>
            <a:endParaRPr i="1"/>
          </a:p>
        </p:txBody>
      </p:sp>
      <p:sp>
        <p:nvSpPr>
          <p:cNvPr id="1173" name="Google Shape;1173;p67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4" name="Google Shape;1174;p67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type="title"/>
          </p:nvPr>
        </p:nvSpPr>
        <p:spPr>
          <a:xfrm>
            <a:off x="1321575" y="1598100"/>
            <a:ext cx="18552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Gamelist</a:t>
            </a:r>
            <a:endParaRPr i="1" sz="3500"/>
          </a:p>
        </p:txBody>
      </p:sp>
      <p:cxnSp>
        <p:nvCxnSpPr>
          <p:cNvPr id="1177" name="Google Shape;1177;p67"/>
          <p:cNvCxnSpPr/>
          <p:nvPr/>
        </p:nvCxnSpPr>
        <p:spPr>
          <a:xfrm>
            <a:off x="4196425" y="1598100"/>
            <a:ext cx="0" cy="306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67"/>
          <p:cNvCxnSpPr/>
          <p:nvPr/>
        </p:nvCxnSpPr>
        <p:spPr>
          <a:xfrm>
            <a:off x="4225450" y="1550650"/>
            <a:ext cx="9600" cy="315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67"/>
          <p:cNvSpPr txBox="1"/>
          <p:nvPr>
            <p:ph type="title"/>
          </p:nvPr>
        </p:nvSpPr>
        <p:spPr>
          <a:xfrm>
            <a:off x="5073450" y="1634875"/>
            <a:ext cx="25839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Serverstatus</a:t>
            </a:r>
            <a:endParaRPr i="1" sz="3500"/>
          </a:p>
        </p:txBody>
      </p:sp>
      <p:pic>
        <p:nvPicPr>
          <p:cNvPr id="1180" name="Google Shape;11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74" y="2734800"/>
            <a:ext cx="3498701" cy="101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050" y="2572850"/>
            <a:ext cx="3498700" cy="14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67"/>
          <p:cNvSpPr txBox="1"/>
          <p:nvPr>
            <p:ph idx="2" type="title"/>
          </p:nvPr>
        </p:nvSpPr>
        <p:spPr>
          <a:xfrm>
            <a:off x="7370175" y="0"/>
            <a:ext cx="17739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99" name="Google Shape;399;p41"/>
          <p:cNvSpPr txBox="1"/>
          <p:nvPr>
            <p:ph type="title"/>
          </p:nvPr>
        </p:nvSpPr>
        <p:spPr>
          <a:xfrm>
            <a:off x="3775900" y="1688663"/>
            <a:ext cx="4539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Présentation</a:t>
            </a:r>
            <a:endParaRPr i="1"/>
          </a:p>
        </p:txBody>
      </p:sp>
      <p:sp>
        <p:nvSpPr>
          <p:cNvPr id="400" name="Google Shape;400;p41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 txBox="1"/>
          <p:nvPr>
            <p:ph idx="2" type="title"/>
          </p:nvPr>
        </p:nvSpPr>
        <p:spPr>
          <a:xfrm>
            <a:off x="3639150" y="348100"/>
            <a:ext cx="24081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02" name="Google Shape;402;p41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1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41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05" name="Google Shape;405;p41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" name="Google Shape;406;p41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07" name="Google Shape;407;p41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1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1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88" name="Google Shape;1188;p68"/>
          <p:cNvSpPr txBox="1"/>
          <p:nvPr>
            <p:ph type="title"/>
          </p:nvPr>
        </p:nvSpPr>
        <p:spPr>
          <a:xfrm>
            <a:off x="3808175" y="2067700"/>
            <a:ext cx="3048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Suite</a:t>
            </a:r>
            <a:endParaRPr i="1"/>
          </a:p>
        </p:txBody>
      </p:sp>
      <p:sp>
        <p:nvSpPr>
          <p:cNvPr id="1189" name="Google Shape;1189;p6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8"/>
          <p:cNvSpPr txBox="1"/>
          <p:nvPr>
            <p:ph idx="2" type="title"/>
          </p:nvPr>
        </p:nvSpPr>
        <p:spPr>
          <a:xfrm>
            <a:off x="3639150" y="348100"/>
            <a:ext cx="23223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1191" name="Google Shape;1191;p6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6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" name="Google Shape;1193;p6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1194" name="Google Shape;1194;p68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5" name="Google Shape;1195;p6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1196" name="Google Shape;1196;p6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6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9" name="Google Shape;120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9"/>
          <p:cNvSpPr/>
          <p:nvPr/>
        </p:nvSpPr>
        <p:spPr>
          <a:xfrm>
            <a:off x="2625825" y="998250"/>
            <a:ext cx="10362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15" name="Google Shape;121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69"/>
          <p:cNvSpPr txBox="1"/>
          <p:nvPr>
            <p:ph idx="8"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Réponses aux questions</a:t>
            </a:r>
            <a:endParaRPr i="1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26" name="Google Shape;426;p42"/>
          <p:cNvSpPr txBox="1"/>
          <p:nvPr>
            <p:ph type="title"/>
          </p:nvPr>
        </p:nvSpPr>
        <p:spPr>
          <a:xfrm>
            <a:off x="2193603" y="0"/>
            <a:ext cx="43974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Travaux demandés</a:t>
            </a:r>
            <a:endParaRPr i="1" sz="4000"/>
          </a:p>
        </p:txBody>
      </p:sp>
      <p:sp>
        <p:nvSpPr>
          <p:cNvPr id="427" name="Google Shape;427;p42"/>
          <p:cNvSpPr/>
          <p:nvPr/>
        </p:nvSpPr>
        <p:spPr>
          <a:xfrm rot="2217885">
            <a:off x="713570" y="3377185"/>
            <a:ext cx="2718004" cy="2717344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 txBox="1"/>
          <p:nvPr>
            <p:ph idx="2" type="title"/>
          </p:nvPr>
        </p:nvSpPr>
        <p:spPr>
          <a:xfrm>
            <a:off x="7554375" y="0"/>
            <a:ext cx="15897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01</a:t>
            </a:r>
            <a:endParaRPr sz="9600"/>
          </a:p>
        </p:txBody>
      </p:sp>
      <p:cxnSp>
        <p:nvCxnSpPr>
          <p:cNvPr id="429" name="Google Shape;429;p42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2"/>
          <p:cNvSpPr/>
          <p:nvPr/>
        </p:nvSpPr>
        <p:spPr>
          <a:xfrm>
            <a:off x="586400" y="6835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42"/>
          <p:cNvGrpSpPr/>
          <p:nvPr/>
        </p:nvGrpSpPr>
        <p:grpSpPr>
          <a:xfrm rot="-774815">
            <a:off x="877919" y="923706"/>
            <a:ext cx="458272" cy="560789"/>
            <a:chOff x="5298138" y="1022601"/>
            <a:chExt cx="398502" cy="487649"/>
          </a:xfrm>
        </p:grpSpPr>
        <p:sp>
          <p:nvSpPr>
            <p:cNvPr id="432" name="Google Shape;432;p42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42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34" name="Google Shape;434;p42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2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7" name="Google Shape;44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09" y="1770824"/>
            <a:ext cx="3076890" cy="30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/>
          <p:nvPr/>
        </p:nvSpPr>
        <p:spPr>
          <a:xfrm>
            <a:off x="3852800" y="3050375"/>
            <a:ext cx="1589700" cy="5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727" y="1433598"/>
            <a:ext cx="5623225" cy="37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67" y="2571050"/>
            <a:ext cx="650906" cy="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57" name="Google Shape;457;p43"/>
          <p:cNvSpPr txBox="1"/>
          <p:nvPr>
            <p:ph type="title"/>
          </p:nvPr>
        </p:nvSpPr>
        <p:spPr>
          <a:xfrm>
            <a:off x="2564075" y="116550"/>
            <a:ext cx="3878400" cy="13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Travaux réalisés</a:t>
            </a:r>
            <a:endParaRPr i="1" sz="4000"/>
          </a:p>
        </p:txBody>
      </p:sp>
      <p:sp>
        <p:nvSpPr>
          <p:cNvPr id="458" name="Google Shape;458;p43"/>
          <p:cNvSpPr/>
          <p:nvPr/>
        </p:nvSpPr>
        <p:spPr>
          <a:xfrm rot="561003">
            <a:off x="2115491" y="4201710"/>
            <a:ext cx="2718112" cy="2717472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/>
          <p:cNvSpPr txBox="1"/>
          <p:nvPr>
            <p:ph idx="2" type="title"/>
          </p:nvPr>
        </p:nvSpPr>
        <p:spPr>
          <a:xfrm>
            <a:off x="7504675" y="0"/>
            <a:ext cx="16395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01</a:t>
            </a:r>
            <a:endParaRPr sz="9600"/>
          </a:p>
        </p:txBody>
      </p:sp>
      <p:cxnSp>
        <p:nvCxnSpPr>
          <p:cNvPr id="460" name="Google Shape;460;p43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43"/>
          <p:cNvSpPr/>
          <p:nvPr/>
        </p:nvSpPr>
        <p:spPr>
          <a:xfrm>
            <a:off x="499000" y="3825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3"/>
          <p:cNvGrpSpPr/>
          <p:nvPr/>
        </p:nvGrpSpPr>
        <p:grpSpPr>
          <a:xfrm rot="-774815">
            <a:off x="790519" y="622706"/>
            <a:ext cx="458272" cy="560789"/>
            <a:chOff x="5298138" y="1022601"/>
            <a:chExt cx="398502" cy="487649"/>
          </a:xfrm>
        </p:grpSpPr>
        <p:sp>
          <p:nvSpPr>
            <p:cNvPr id="463" name="Google Shape;463;p43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43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65" name="Google Shape;465;p43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90" y="2057139"/>
            <a:ext cx="3278072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2053002"/>
            <a:ext cx="3278052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3"/>
          <p:cNvPicPr preferRelativeResize="0"/>
          <p:nvPr/>
        </p:nvPicPr>
        <p:blipFill rotWithShape="1">
          <a:blip r:embed="rId5">
            <a:alphaModFix/>
          </a:blip>
          <a:srcRect b="33649" l="-114500" r="114500" t="-33649"/>
          <a:stretch/>
        </p:blipFill>
        <p:spPr>
          <a:xfrm>
            <a:off x="3996202" y="3468075"/>
            <a:ext cx="1639398" cy="163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/>
          <p:nvPr/>
        </p:nvSpPr>
        <p:spPr>
          <a:xfrm>
            <a:off x="2991575" y="1131688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7" name="Google Shape;487;p44"/>
          <p:cNvSpPr txBox="1"/>
          <p:nvPr>
            <p:ph type="title"/>
          </p:nvPr>
        </p:nvSpPr>
        <p:spPr>
          <a:xfrm>
            <a:off x="2566963" y="126050"/>
            <a:ext cx="3650700" cy="13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Travaux réalisés</a:t>
            </a:r>
            <a:endParaRPr i="1" sz="4000"/>
          </a:p>
        </p:txBody>
      </p:sp>
      <p:sp>
        <p:nvSpPr>
          <p:cNvPr id="488" name="Google Shape;488;p44"/>
          <p:cNvSpPr/>
          <p:nvPr/>
        </p:nvSpPr>
        <p:spPr>
          <a:xfrm rot="-1105737">
            <a:off x="4727270" y="4063868"/>
            <a:ext cx="2717883" cy="2717314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 txBox="1"/>
          <p:nvPr>
            <p:ph idx="2" type="title"/>
          </p:nvPr>
        </p:nvSpPr>
        <p:spPr>
          <a:xfrm>
            <a:off x="7504675" y="0"/>
            <a:ext cx="16395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01</a:t>
            </a:r>
            <a:endParaRPr sz="9600"/>
          </a:p>
        </p:txBody>
      </p:sp>
      <p:cxnSp>
        <p:nvCxnSpPr>
          <p:cNvPr id="490" name="Google Shape;490;p44"/>
          <p:cNvCxnSpPr/>
          <p:nvPr/>
        </p:nvCxnSpPr>
        <p:spPr>
          <a:xfrm rot="10800000">
            <a:off x="2154801" y="351056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4"/>
          <p:cNvSpPr/>
          <p:nvPr/>
        </p:nvSpPr>
        <p:spPr>
          <a:xfrm>
            <a:off x="453250" y="1814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44"/>
          <p:cNvGrpSpPr/>
          <p:nvPr/>
        </p:nvGrpSpPr>
        <p:grpSpPr>
          <a:xfrm rot="-774815">
            <a:off x="744769" y="421606"/>
            <a:ext cx="458272" cy="560789"/>
            <a:chOff x="5298138" y="1022601"/>
            <a:chExt cx="398502" cy="487649"/>
          </a:xfrm>
        </p:grpSpPr>
        <p:sp>
          <p:nvSpPr>
            <p:cNvPr id="493" name="Google Shape;493;p44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44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95" name="Google Shape;495;p44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4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4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4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4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4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4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4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4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4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4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8" name="Google Shape;50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3">
            <a:alphaModFix/>
          </a:blip>
          <a:srcRect b="33649" l="-114500" r="114500" t="-33649"/>
          <a:stretch/>
        </p:blipFill>
        <p:spPr>
          <a:xfrm>
            <a:off x="3996202" y="3468075"/>
            <a:ext cx="1639398" cy="16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474" y="1604875"/>
            <a:ext cx="4365073" cy="30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16" name="Google Shape;516;p45"/>
          <p:cNvSpPr txBox="1"/>
          <p:nvPr>
            <p:ph type="title"/>
          </p:nvPr>
        </p:nvSpPr>
        <p:spPr>
          <a:xfrm>
            <a:off x="3775900" y="1688663"/>
            <a:ext cx="4539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/>
              <a:t>Organisation</a:t>
            </a:r>
            <a:endParaRPr i="1"/>
          </a:p>
        </p:txBody>
      </p:sp>
      <p:sp>
        <p:nvSpPr>
          <p:cNvPr id="517" name="Google Shape;517;p45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 txBox="1"/>
          <p:nvPr>
            <p:ph idx="2" type="title"/>
          </p:nvPr>
        </p:nvSpPr>
        <p:spPr>
          <a:xfrm>
            <a:off x="3639150" y="348100"/>
            <a:ext cx="2408100" cy="17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19" name="Google Shape;519;p45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5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5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522" name="Google Shape;522;p45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45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524" name="Google Shape;524;p45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5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5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5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5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5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5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5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5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5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5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5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5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/>
          <p:nvPr/>
        </p:nvSpPr>
        <p:spPr>
          <a:xfrm>
            <a:off x="4451263" y="16553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820738" y="16847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2625825" y="998250"/>
            <a:ext cx="10362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5" name="Google Shape;545;p46"/>
          <p:cNvSpPr txBox="1"/>
          <p:nvPr>
            <p:ph idx="1" type="subTitle"/>
          </p:nvPr>
        </p:nvSpPr>
        <p:spPr>
          <a:xfrm>
            <a:off x="1908650" y="1583711"/>
            <a:ext cx="22581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GUNES Omer</a:t>
            </a:r>
            <a:endParaRPr/>
          </a:p>
        </p:txBody>
      </p:sp>
      <p:sp>
        <p:nvSpPr>
          <p:cNvPr id="546" name="Google Shape;546;p46"/>
          <p:cNvSpPr txBox="1"/>
          <p:nvPr>
            <p:ph idx="3" type="subTitle"/>
          </p:nvPr>
        </p:nvSpPr>
        <p:spPr>
          <a:xfrm>
            <a:off x="1939675" y="2052600"/>
            <a:ext cx="22581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Scrum master,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Développeur full-stack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Designer UI/UX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Responsable Serveur</a:t>
            </a:r>
            <a:endParaRPr sz="1100"/>
          </a:p>
        </p:txBody>
      </p:sp>
      <p:sp>
        <p:nvSpPr>
          <p:cNvPr id="547" name="Google Shape;547;p46"/>
          <p:cNvSpPr txBox="1"/>
          <p:nvPr>
            <p:ph idx="8" type="title"/>
          </p:nvPr>
        </p:nvSpPr>
        <p:spPr>
          <a:xfrm>
            <a:off x="1624125" y="539500"/>
            <a:ext cx="22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L’équipe</a:t>
            </a:r>
            <a:endParaRPr/>
          </a:p>
        </p:txBody>
      </p:sp>
      <p:sp>
        <p:nvSpPr>
          <p:cNvPr id="548" name="Google Shape;54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46"/>
          <p:cNvSpPr txBox="1"/>
          <p:nvPr>
            <p:ph idx="4294967295" type="title"/>
          </p:nvPr>
        </p:nvSpPr>
        <p:spPr>
          <a:xfrm>
            <a:off x="7446300" y="0"/>
            <a:ext cx="16977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96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46"/>
          <p:cNvSpPr txBox="1"/>
          <p:nvPr>
            <p:ph idx="1" type="subTitle"/>
          </p:nvPr>
        </p:nvSpPr>
        <p:spPr>
          <a:xfrm>
            <a:off x="5544475" y="1583700"/>
            <a:ext cx="24621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PARCOLLET Noé</a:t>
            </a: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820738" y="34381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>
            <p:ph idx="1" type="subTitle"/>
          </p:nvPr>
        </p:nvSpPr>
        <p:spPr>
          <a:xfrm>
            <a:off x="1908650" y="3337125"/>
            <a:ext cx="24621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MELLAH Rayanne</a:t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4452663" y="34381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>
            <p:ph idx="1" type="subTitle"/>
          </p:nvPr>
        </p:nvSpPr>
        <p:spPr>
          <a:xfrm>
            <a:off x="5492575" y="3337136"/>
            <a:ext cx="2258100" cy="4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PERON Romain</a:t>
            </a:r>
            <a:endParaRPr/>
          </a:p>
        </p:txBody>
      </p:sp>
      <p:sp>
        <p:nvSpPr>
          <p:cNvPr id="555" name="Google Shape;555;p46"/>
          <p:cNvSpPr txBox="1"/>
          <p:nvPr>
            <p:ph idx="3" type="subTitle"/>
          </p:nvPr>
        </p:nvSpPr>
        <p:spPr>
          <a:xfrm>
            <a:off x="5588050" y="2052600"/>
            <a:ext cx="22581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Développeur front-end</a:t>
            </a:r>
            <a:endParaRPr sz="1100"/>
          </a:p>
        </p:txBody>
      </p:sp>
      <p:sp>
        <p:nvSpPr>
          <p:cNvPr id="556" name="Google Shape;556;p46"/>
          <p:cNvSpPr txBox="1"/>
          <p:nvPr>
            <p:ph idx="3" type="subTitle"/>
          </p:nvPr>
        </p:nvSpPr>
        <p:spPr>
          <a:xfrm>
            <a:off x="1939675" y="3832700"/>
            <a:ext cx="25116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Développeur back-end qui développe les logiques et les mécaniques du jeu</a:t>
            </a:r>
            <a:endParaRPr sz="1100"/>
          </a:p>
        </p:txBody>
      </p:sp>
      <p:sp>
        <p:nvSpPr>
          <p:cNvPr id="557" name="Google Shape;557;p46"/>
          <p:cNvSpPr txBox="1"/>
          <p:nvPr>
            <p:ph idx="3" type="subTitle"/>
          </p:nvPr>
        </p:nvSpPr>
        <p:spPr>
          <a:xfrm>
            <a:off x="5588050" y="3806025"/>
            <a:ext cx="27087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Développeur front-end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Responsable du front-end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Gestionnaire des données</a:t>
            </a:r>
            <a:endParaRPr sz="1100"/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75" y="1856949"/>
            <a:ext cx="696600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25" y="1827575"/>
            <a:ext cx="696600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575" y="3610375"/>
            <a:ext cx="696600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25" y="3610375"/>
            <a:ext cx="696600" cy="6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/>
          <p:nvPr/>
        </p:nvSpPr>
        <p:spPr>
          <a:xfrm>
            <a:off x="6065138" y="1380162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47"/>
          <p:cNvGrpSpPr/>
          <p:nvPr/>
        </p:nvGrpSpPr>
        <p:grpSpPr>
          <a:xfrm rot="419058">
            <a:off x="6328574" y="1713344"/>
            <a:ext cx="497935" cy="449984"/>
            <a:chOff x="5319875" y="3747350"/>
            <a:chExt cx="497925" cy="449975"/>
          </a:xfrm>
        </p:grpSpPr>
        <p:grpSp>
          <p:nvGrpSpPr>
            <p:cNvPr id="568" name="Google Shape;568;p47"/>
            <p:cNvGrpSpPr/>
            <p:nvPr/>
          </p:nvGrpSpPr>
          <p:grpSpPr>
            <a:xfrm>
              <a:off x="5330475" y="3773100"/>
              <a:ext cx="487325" cy="424225"/>
              <a:chOff x="5330475" y="3773100"/>
              <a:chExt cx="487325" cy="424225"/>
            </a:xfrm>
          </p:grpSpPr>
          <p:sp>
            <p:nvSpPr>
              <p:cNvPr id="569" name="Google Shape;569;p47"/>
              <p:cNvSpPr/>
              <p:nvPr/>
            </p:nvSpPr>
            <p:spPr>
              <a:xfrm>
                <a:off x="5330475" y="3773100"/>
                <a:ext cx="166625" cy="422225"/>
              </a:xfrm>
              <a:custGeom>
                <a:rect b="b" l="l" r="r" t="t"/>
                <a:pathLst>
                  <a:path extrusionOk="0" h="16889" w="6665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16496"/>
                    </a:lnTo>
                    <a:cubicBezTo>
                      <a:pt x="0" y="16710"/>
                      <a:pt x="179" y="16888"/>
                      <a:pt x="393" y="16888"/>
                    </a:cubicBezTo>
                    <a:lnTo>
                      <a:pt x="6272" y="16888"/>
                    </a:lnTo>
                    <a:cubicBezTo>
                      <a:pt x="6486" y="16888"/>
                      <a:pt x="6664" y="16710"/>
                      <a:pt x="6664" y="16496"/>
                    </a:cubicBezTo>
                    <a:lnTo>
                      <a:pt x="6664" y="393"/>
                    </a:lnTo>
                    <a:cubicBezTo>
                      <a:pt x="6664" y="179"/>
                      <a:pt x="6486" y="1"/>
                      <a:pt x="62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7"/>
              <p:cNvSpPr/>
              <p:nvPr/>
            </p:nvSpPr>
            <p:spPr>
              <a:xfrm>
                <a:off x="5546350" y="3773100"/>
                <a:ext cx="271450" cy="96375"/>
              </a:xfrm>
              <a:custGeom>
                <a:rect b="b" l="l" r="r" t="t"/>
                <a:pathLst>
                  <a:path extrusionOk="0" h="3855" w="10858">
                    <a:moveTo>
                      <a:pt x="393" y="1"/>
                    </a:moveTo>
                    <a:cubicBezTo>
                      <a:pt x="170" y="1"/>
                      <a:pt x="1" y="179"/>
                      <a:pt x="1" y="393"/>
                    </a:cubicBezTo>
                    <a:lnTo>
                      <a:pt x="1" y="3462"/>
                    </a:lnTo>
                    <a:cubicBezTo>
                      <a:pt x="1" y="3676"/>
                      <a:pt x="170" y="3855"/>
                      <a:pt x="393" y="3855"/>
                    </a:cubicBezTo>
                    <a:lnTo>
                      <a:pt x="10465" y="3855"/>
                    </a:lnTo>
                    <a:cubicBezTo>
                      <a:pt x="10688" y="3855"/>
                      <a:pt x="10858" y="3676"/>
                      <a:pt x="10858" y="3462"/>
                    </a:cubicBezTo>
                    <a:lnTo>
                      <a:pt x="10858" y="393"/>
                    </a:lnTo>
                    <a:cubicBezTo>
                      <a:pt x="10858" y="179"/>
                      <a:pt x="10688" y="1"/>
                      <a:pt x="10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5699125" y="4076650"/>
                <a:ext cx="118675" cy="118675"/>
              </a:xfrm>
              <a:custGeom>
                <a:rect b="b" l="l" r="r" t="t"/>
                <a:pathLst>
                  <a:path extrusionOk="0" h="4747" w="4747">
                    <a:moveTo>
                      <a:pt x="393" y="0"/>
                    </a:moveTo>
                    <a:cubicBezTo>
                      <a:pt x="179" y="0"/>
                      <a:pt x="1" y="170"/>
                      <a:pt x="1" y="393"/>
                    </a:cubicBezTo>
                    <a:lnTo>
                      <a:pt x="1" y="4354"/>
                    </a:lnTo>
                    <a:cubicBezTo>
                      <a:pt x="1" y="4568"/>
                      <a:pt x="179" y="4746"/>
                      <a:pt x="393" y="4746"/>
                    </a:cubicBezTo>
                    <a:lnTo>
                      <a:pt x="4354" y="4746"/>
                    </a:lnTo>
                    <a:cubicBezTo>
                      <a:pt x="4577" y="4746"/>
                      <a:pt x="4747" y="4568"/>
                      <a:pt x="4747" y="4354"/>
                    </a:cubicBezTo>
                    <a:lnTo>
                      <a:pt x="4747" y="393"/>
                    </a:lnTo>
                    <a:cubicBezTo>
                      <a:pt x="4747" y="170"/>
                      <a:pt x="4577" y="0"/>
                      <a:pt x="43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7"/>
              <p:cNvSpPr/>
              <p:nvPr/>
            </p:nvSpPr>
            <p:spPr>
              <a:xfrm>
                <a:off x="5539000" y="3903350"/>
                <a:ext cx="278800" cy="14750"/>
              </a:xfrm>
              <a:custGeom>
                <a:rect b="b" l="l" r="r" t="t"/>
                <a:pathLst>
                  <a:path extrusionOk="0" h="590" w="11152">
                    <a:moveTo>
                      <a:pt x="295" y="1"/>
                    </a:moveTo>
                    <a:cubicBezTo>
                      <a:pt x="125" y="1"/>
                      <a:pt x="0" y="134"/>
                      <a:pt x="0" y="295"/>
                    </a:cubicBezTo>
                    <a:cubicBezTo>
                      <a:pt x="0" y="455"/>
                      <a:pt x="125" y="589"/>
                      <a:pt x="295" y="589"/>
                    </a:cubicBezTo>
                    <a:lnTo>
                      <a:pt x="10857" y="589"/>
                    </a:lnTo>
                    <a:cubicBezTo>
                      <a:pt x="11018" y="589"/>
                      <a:pt x="11152" y="455"/>
                      <a:pt x="11152" y="295"/>
                    </a:cubicBezTo>
                    <a:cubicBezTo>
                      <a:pt x="11152" y="134"/>
                      <a:pt x="11018" y="1"/>
                      <a:pt x="10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7"/>
              <p:cNvSpPr/>
              <p:nvPr/>
            </p:nvSpPr>
            <p:spPr>
              <a:xfrm>
                <a:off x="5539000" y="3945500"/>
                <a:ext cx="278800" cy="14750"/>
              </a:xfrm>
              <a:custGeom>
                <a:rect b="b" l="l" r="r" t="t"/>
                <a:pathLst>
                  <a:path extrusionOk="0" h="590" w="11152">
                    <a:moveTo>
                      <a:pt x="295" y="1"/>
                    </a:moveTo>
                    <a:cubicBezTo>
                      <a:pt x="125" y="1"/>
                      <a:pt x="0" y="125"/>
                      <a:pt x="0" y="295"/>
                    </a:cubicBezTo>
                    <a:cubicBezTo>
                      <a:pt x="0" y="456"/>
                      <a:pt x="125" y="589"/>
                      <a:pt x="295" y="589"/>
                    </a:cubicBezTo>
                    <a:lnTo>
                      <a:pt x="10857" y="589"/>
                    </a:lnTo>
                    <a:cubicBezTo>
                      <a:pt x="11018" y="589"/>
                      <a:pt x="11152" y="456"/>
                      <a:pt x="11152" y="295"/>
                    </a:cubicBezTo>
                    <a:cubicBezTo>
                      <a:pt x="11152" y="125"/>
                      <a:pt x="11018" y="1"/>
                      <a:pt x="10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7"/>
              <p:cNvSpPr/>
              <p:nvPr/>
            </p:nvSpPr>
            <p:spPr>
              <a:xfrm>
                <a:off x="5539000" y="3987425"/>
                <a:ext cx="278800" cy="14750"/>
              </a:xfrm>
              <a:custGeom>
                <a:rect b="b" l="l" r="r" t="t"/>
                <a:pathLst>
                  <a:path extrusionOk="0" h="590" w="11152">
                    <a:moveTo>
                      <a:pt x="295" y="1"/>
                    </a:moveTo>
                    <a:cubicBezTo>
                      <a:pt x="125" y="1"/>
                      <a:pt x="0" y="135"/>
                      <a:pt x="0" y="295"/>
                    </a:cubicBezTo>
                    <a:cubicBezTo>
                      <a:pt x="0" y="456"/>
                      <a:pt x="125" y="590"/>
                      <a:pt x="295" y="590"/>
                    </a:cubicBezTo>
                    <a:lnTo>
                      <a:pt x="10857" y="590"/>
                    </a:lnTo>
                    <a:cubicBezTo>
                      <a:pt x="11018" y="590"/>
                      <a:pt x="11152" y="456"/>
                      <a:pt x="11152" y="295"/>
                    </a:cubicBezTo>
                    <a:cubicBezTo>
                      <a:pt x="11152" y="135"/>
                      <a:pt x="11018" y="1"/>
                      <a:pt x="10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5539000" y="4029575"/>
                <a:ext cx="278800" cy="14750"/>
              </a:xfrm>
              <a:custGeom>
                <a:rect b="b" l="l" r="r" t="t"/>
                <a:pathLst>
                  <a:path extrusionOk="0" h="590" w="11152">
                    <a:moveTo>
                      <a:pt x="295" y="1"/>
                    </a:moveTo>
                    <a:cubicBezTo>
                      <a:pt x="125" y="1"/>
                      <a:pt x="0" y="126"/>
                      <a:pt x="0" y="295"/>
                    </a:cubicBezTo>
                    <a:cubicBezTo>
                      <a:pt x="0" y="456"/>
                      <a:pt x="125" y="590"/>
                      <a:pt x="295" y="590"/>
                    </a:cubicBezTo>
                    <a:lnTo>
                      <a:pt x="10857" y="590"/>
                    </a:lnTo>
                    <a:cubicBezTo>
                      <a:pt x="11018" y="590"/>
                      <a:pt x="11152" y="456"/>
                      <a:pt x="11152" y="295"/>
                    </a:cubicBezTo>
                    <a:cubicBezTo>
                      <a:pt x="11152" y="126"/>
                      <a:pt x="11018" y="1"/>
                      <a:pt x="10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7"/>
              <p:cNvSpPr/>
              <p:nvPr/>
            </p:nvSpPr>
            <p:spPr>
              <a:xfrm>
                <a:off x="5542350" y="4075125"/>
                <a:ext cx="123575" cy="122200"/>
              </a:xfrm>
              <a:custGeom>
                <a:rect b="b" l="l" r="r" t="t"/>
                <a:pathLst>
                  <a:path extrusionOk="0" h="4888" w="4943">
                    <a:moveTo>
                      <a:pt x="323" y="0"/>
                    </a:moveTo>
                    <a:cubicBezTo>
                      <a:pt x="249" y="0"/>
                      <a:pt x="175" y="30"/>
                      <a:pt x="116" y="88"/>
                    </a:cubicBezTo>
                    <a:cubicBezTo>
                      <a:pt x="18" y="177"/>
                      <a:pt x="0" y="329"/>
                      <a:pt x="72" y="445"/>
                    </a:cubicBezTo>
                    <a:cubicBezTo>
                      <a:pt x="72" y="445"/>
                      <a:pt x="72" y="445"/>
                      <a:pt x="72" y="454"/>
                    </a:cubicBezTo>
                    <a:lnTo>
                      <a:pt x="72" y="4415"/>
                    </a:lnTo>
                    <a:cubicBezTo>
                      <a:pt x="72" y="4629"/>
                      <a:pt x="250" y="4807"/>
                      <a:pt x="464" y="4807"/>
                    </a:cubicBezTo>
                    <a:lnTo>
                      <a:pt x="4425" y="4807"/>
                    </a:lnTo>
                    <a:cubicBezTo>
                      <a:pt x="4479" y="4861"/>
                      <a:pt x="4550" y="4887"/>
                      <a:pt x="4621" y="4887"/>
                    </a:cubicBezTo>
                    <a:cubicBezTo>
                      <a:pt x="4702" y="4887"/>
                      <a:pt x="4773" y="4861"/>
                      <a:pt x="4835" y="4798"/>
                    </a:cubicBezTo>
                    <a:cubicBezTo>
                      <a:pt x="4942" y="4682"/>
                      <a:pt x="4942" y="4504"/>
                      <a:pt x="4835" y="4388"/>
                    </a:cubicBezTo>
                    <a:lnTo>
                      <a:pt x="4818" y="4370"/>
                    </a:lnTo>
                    <a:lnTo>
                      <a:pt x="4818" y="454"/>
                    </a:lnTo>
                    <a:cubicBezTo>
                      <a:pt x="4818" y="231"/>
                      <a:pt x="4639" y="61"/>
                      <a:pt x="4425" y="61"/>
                    </a:cubicBezTo>
                    <a:lnTo>
                      <a:pt x="500" y="61"/>
                    </a:lnTo>
                    <a:cubicBezTo>
                      <a:pt x="447" y="21"/>
                      <a:pt x="385" y="0"/>
                      <a:pt x="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47"/>
            <p:cNvGrpSpPr/>
            <p:nvPr/>
          </p:nvGrpSpPr>
          <p:grpSpPr>
            <a:xfrm>
              <a:off x="5319875" y="3747350"/>
              <a:ext cx="476400" cy="414625"/>
              <a:chOff x="4226500" y="3445925"/>
              <a:chExt cx="476400" cy="414625"/>
            </a:xfrm>
          </p:grpSpPr>
          <p:sp>
            <p:nvSpPr>
              <p:cNvPr id="578" name="Google Shape;578;p47"/>
              <p:cNvSpPr/>
              <p:nvPr/>
            </p:nvSpPr>
            <p:spPr>
              <a:xfrm>
                <a:off x="4226500" y="3445925"/>
                <a:ext cx="171975" cy="414625"/>
              </a:xfrm>
              <a:custGeom>
                <a:rect b="b" l="l" r="r" t="t"/>
                <a:pathLst>
                  <a:path extrusionOk="0" h="16585" w="6879">
                    <a:moveTo>
                      <a:pt x="651" y="1"/>
                    </a:moveTo>
                    <a:cubicBezTo>
                      <a:pt x="294" y="1"/>
                      <a:pt x="0" y="295"/>
                      <a:pt x="0" y="652"/>
                    </a:cubicBezTo>
                    <a:lnTo>
                      <a:pt x="0" y="15933"/>
                    </a:lnTo>
                    <a:cubicBezTo>
                      <a:pt x="0" y="16290"/>
                      <a:pt x="294" y="16585"/>
                      <a:pt x="651" y="16585"/>
                    </a:cubicBezTo>
                    <a:lnTo>
                      <a:pt x="6227" y="16585"/>
                    </a:lnTo>
                    <a:cubicBezTo>
                      <a:pt x="6593" y="16585"/>
                      <a:pt x="6878" y="16290"/>
                      <a:pt x="6878" y="15933"/>
                    </a:cubicBezTo>
                    <a:lnTo>
                      <a:pt x="6878" y="6593"/>
                    </a:lnTo>
                    <a:cubicBezTo>
                      <a:pt x="6878" y="6442"/>
                      <a:pt x="6753" y="6317"/>
                      <a:pt x="6602" y="6317"/>
                    </a:cubicBezTo>
                    <a:cubicBezTo>
                      <a:pt x="6450" y="6317"/>
                      <a:pt x="6325" y="6442"/>
                      <a:pt x="6325" y="6593"/>
                    </a:cubicBezTo>
                    <a:lnTo>
                      <a:pt x="6325" y="15933"/>
                    </a:lnTo>
                    <a:cubicBezTo>
                      <a:pt x="6325" y="15978"/>
                      <a:pt x="6280" y="16023"/>
                      <a:pt x="6227" y="16023"/>
                    </a:cubicBezTo>
                    <a:lnTo>
                      <a:pt x="651" y="16023"/>
                    </a:lnTo>
                    <a:cubicBezTo>
                      <a:pt x="607" y="16023"/>
                      <a:pt x="562" y="15978"/>
                      <a:pt x="562" y="15933"/>
                    </a:cubicBezTo>
                    <a:lnTo>
                      <a:pt x="562" y="652"/>
                    </a:lnTo>
                    <a:cubicBezTo>
                      <a:pt x="562" y="607"/>
                      <a:pt x="607" y="563"/>
                      <a:pt x="651" y="563"/>
                    </a:cubicBezTo>
                    <a:lnTo>
                      <a:pt x="6227" y="563"/>
                    </a:lnTo>
                    <a:cubicBezTo>
                      <a:pt x="6280" y="563"/>
                      <a:pt x="6325" y="607"/>
                      <a:pt x="6325" y="652"/>
                    </a:cubicBezTo>
                    <a:lnTo>
                      <a:pt x="6325" y="5451"/>
                    </a:lnTo>
                    <a:cubicBezTo>
                      <a:pt x="6325" y="5612"/>
                      <a:pt x="6450" y="5737"/>
                      <a:pt x="6602" y="5737"/>
                    </a:cubicBezTo>
                    <a:cubicBezTo>
                      <a:pt x="6753" y="5737"/>
                      <a:pt x="6878" y="5612"/>
                      <a:pt x="6878" y="5451"/>
                    </a:cubicBezTo>
                    <a:lnTo>
                      <a:pt x="6878" y="652"/>
                    </a:lnTo>
                    <a:cubicBezTo>
                      <a:pt x="6878" y="295"/>
                      <a:pt x="6593" y="1"/>
                      <a:pt x="62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7"/>
              <p:cNvSpPr/>
              <p:nvPr/>
            </p:nvSpPr>
            <p:spPr>
              <a:xfrm>
                <a:off x="4431225" y="3445925"/>
                <a:ext cx="271675" cy="105525"/>
              </a:xfrm>
              <a:custGeom>
                <a:rect b="b" l="l" r="r" t="t"/>
                <a:pathLst>
                  <a:path extrusionOk="0" h="4221" w="10867">
                    <a:moveTo>
                      <a:pt x="652" y="1"/>
                    </a:moveTo>
                    <a:cubicBezTo>
                      <a:pt x="295" y="1"/>
                      <a:pt x="1" y="295"/>
                      <a:pt x="1" y="652"/>
                    </a:cubicBezTo>
                    <a:lnTo>
                      <a:pt x="1" y="3569"/>
                    </a:lnTo>
                    <a:cubicBezTo>
                      <a:pt x="1" y="3926"/>
                      <a:pt x="295" y="4220"/>
                      <a:pt x="652" y="4220"/>
                    </a:cubicBezTo>
                    <a:lnTo>
                      <a:pt x="10206" y="4220"/>
                    </a:lnTo>
                    <a:cubicBezTo>
                      <a:pt x="10572" y="4220"/>
                      <a:pt x="10866" y="3926"/>
                      <a:pt x="10866" y="3569"/>
                    </a:cubicBezTo>
                    <a:lnTo>
                      <a:pt x="10866" y="652"/>
                    </a:lnTo>
                    <a:cubicBezTo>
                      <a:pt x="10866" y="295"/>
                      <a:pt x="10572" y="1"/>
                      <a:pt x="10206" y="1"/>
                    </a:cubicBezTo>
                    <a:lnTo>
                      <a:pt x="9412" y="1"/>
                    </a:lnTo>
                    <a:cubicBezTo>
                      <a:pt x="9252" y="1"/>
                      <a:pt x="9127" y="125"/>
                      <a:pt x="9127" y="286"/>
                    </a:cubicBezTo>
                    <a:cubicBezTo>
                      <a:pt x="9127" y="438"/>
                      <a:pt x="9252" y="563"/>
                      <a:pt x="9412" y="563"/>
                    </a:cubicBezTo>
                    <a:lnTo>
                      <a:pt x="10206" y="563"/>
                    </a:lnTo>
                    <a:cubicBezTo>
                      <a:pt x="10260" y="563"/>
                      <a:pt x="10304" y="607"/>
                      <a:pt x="10304" y="652"/>
                    </a:cubicBezTo>
                    <a:lnTo>
                      <a:pt x="10304" y="3569"/>
                    </a:lnTo>
                    <a:cubicBezTo>
                      <a:pt x="10304" y="3622"/>
                      <a:pt x="10260" y="3658"/>
                      <a:pt x="10206" y="3658"/>
                    </a:cubicBezTo>
                    <a:lnTo>
                      <a:pt x="652" y="3658"/>
                    </a:lnTo>
                    <a:cubicBezTo>
                      <a:pt x="598" y="3658"/>
                      <a:pt x="554" y="3622"/>
                      <a:pt x="554" y="3569"/>
                    </a:cubicBezTo>
                    <a:lnTo>
                      <a:pt x="554" y="652"/>
                    </a:lnTo>
                    <a:cubicBezTo>
                      <a:pt x="554" y="607"/>
                      <a:pt x="598" y="563"/>
                      <a:pt x="652" y="563"/>
                    </a:cubicBezTo>
                    <a:lnTo>
                      <a:pt x="8270" y="563"/>
                    </a:lnTo>
                    <a:cubicBezTo>
                      <a:pt x="8422" y="563"/>
                      <a:pt x="8547" y="438"/>
                      <a:pt x="8547" y="286"/>
                    </a:cubicBezTo>
                    <a:cubicBezTo>
                      <a:pt x="8547" y="125"/>
                      <a:pt x="8422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4431225" y="3576625"/>
                <a:ext cx="264525" cy="13850"/>
              </a:xfrm>
              <a:custGeom>
                <a:rect b="b" l="l" r="r" t="t"/>
                <a:pathLst>
                  <a:path extrusionOk="0" h="554" w="10581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10304" y="553"/>
                    </a:lnTo>
                    <a:cubicBezTo>
                      <a:pt x="10456" y="553"/>
                      <a:pt x="10581" y="428"/>
                      <a:pt x="10581" y="277"/>
                    </a:cubicBezTo>
                    <a:cubicBezTo>
                      <a:pt x="10581" y="125"/>
                      <a:pt x="10456" y="0"/>
                      <a:pt x="10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7"/>
              <p:cNvSpPr/>
              <p:nvPr/>
            </p:nvSpPr>
            <p:spPr>
              <a:xfrm>
                <a:off x="4431225" y="3616550"/>
                <a:ext cx="264525" cy="13850"/>
              </a:xfrm>
              <a:custGeom>
                <a:rect b="b" l="l" r="r" t="t"/>
                <a:pathLst>
                  <a:path extrusionOk="0" h="554" w="10581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10304" y="553"/>
                    </a:lnTo>
                    <a:cubicBezTo>
                      <a:pt x="10456" y="553"/>
                      <a:pt x="10581" y="428"/>
                      <a:pt x="10581" y="277"/>
                    </a:cubicBezTo>
                    <a:cubicBezTo>
                      <a:pt x="10581" y="125"/>
                      <a:pt x="10456" y="0"/>
                      <a:pt x="10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4431225" y="3656250"/>
                <a:ext cx="264525" cy="14075"/>
              </a:xfrm>
              <a:custGeom>
                <a:rect b="b" l="l" r="r" t="t"/>
                <a:pathLst>
                  <a:path extrusionOk="0" h="563" w="10581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7"/>
                      <a:pt x="125" y="562"/>
                      <a:pt x="277" y="562"/>
                    </a:cubicBezTo>
                    <a:lnTo>
                      <a:pt x="10304" y="562"/>
                    </a:lnTo>
                    <a:cubicBezTo>
                      <a:pt x="10456" y="562"/>
                      <a:pt x="10581" y="437"/>
                      <a:pt x="10581" y="286"/>
                    </a:cubicBezTo>
                    <a:cubicBezTo>
                      <a:pt x="10581" y="125"/>
                      <a:pt x="10456" y="0"/>
                      <a:pt x="10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4431225" y="3696150"/>
                <a:ext cx="264525" cy="14075"/>
              </a:xfrm>
              <a:custGeom>
                <a:rect b="b" l="l" r="r" t="t"/>
                <a:pathLst>
                  <a:path extrusionOk="0" h="563" w="10581">
                    <a:moveTo>
                      <a:pt x="277" y="1"/>
                    </a:moveTo>
                    <a:cubicBezTo>
                      <a:pt x="125" y="1"/>
                      <a:pt x="1" y="126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304" y="563"/>
                    </a:lnTo>
                    <a:cubicBezTo>
                      <a:pt x="10456" y="563"/>
                      <a:pt x="10581" y="438"/>
                      <a:pt x="10581" y="286"/>
                    </a:cubicBezTo>
                    <a:cubicBezTo>
                      <a:pt x="10581" y="126"/>
                      <a:pt x="10456" y="1"/>
                      <a:pt x="103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4429225" y="3733850"/>
                <a:ext cx="126475" cy="126700"/>
              </a:xfrm>
              <a:custGeom>
                <a:rect b="b" l="l" r="r" t="t"/>
                <a:pathLst>
                  <a:path extrusionOk="0" h="5068" w="5059">
                    <a:moveTo>
                      <a:pt x="4407" y="563"/>
                    </a:moveTo>
                    <a:cubicBezTo>
                      <a:pt x="4461" y="563"/>
                      <a:pt x="4496" y="598"/>
                      <a:pt x="4496" y="652"/>
                    </a:cubicBezTo>
                    <a:lnTo>
                      <a:pt x="4496" y="4095"/>
                    </a:lnTo>
                    <a:lnTo>
                      <a:pt x="964" y="563"/>
                    </a:lnTo>
                    <a:close/>
                    <a:moveTo>
                      <a:pt x="652" y="1"/>
                    </a:moveTo>
                    <a:cubicBezTo>
                      <a:pt x="286" y="1"/>
                      <a:pt x="0" y="295"/>
                      <a:pt x="0" y="652"/>
                    </a:cubicBezTo>
                    <a:lnTo>
                      <a:pt x="0" y="4416"/>
                    </a:lnTo>
                    <a:cubicBezTo>
                      <a:pt x="0" y="4773"/>
                      <a:pt x="286" y="5068"/>
                      <a:pt x="652" y="5068"/>
                    </a:cubicBezTo>
                    <a:lnTo>
                      <a:pt x="1231" y="5068"/>
                    </a:lnTo>
                    <a:cubicBezTo>
                      <a:pt x="1383" y="5068"/>
                      <a:pt x="1508" y="4943"/>
                      <a:pt x="1508" y="4782"/>
                    </a:cubicBezTo>
                    <a:cubicBezTo>
                      <a:pt x="1508" y="4631"/>
                      <a:pt x="1383" y="4506"/>
                      <a:pt x="1231" y="4506"/>
                    </a:cubicBezTo>
                    <a:lnTo>
                      <a:pt x="652" y="4506"/>
                    </a:lnTo>
                    <a:cubicBezTo>
                      <a:pt x="598" y="4506"/>
                      <a:pt x="553" y="4461"/>
                      <a:pt x="553" y="4416"/>
                    </a:cubicBezTo>
                    <a:lnTo>
                      <a:pt x="553" y="937"/>
                    </a:lnTo>
                    <a:lnTo>
                      <a:pt x="4122" y="4506"/>
                    </a:lnTo>
                    <a:lnTo>
                      <a:pt x="2373" y="4506"/>
                    </a:lnTo>
                    <a:cubicBezTo>
                      <a:pt x="2222" y="4506"/>
                      <a:pt x="2097" y="4631"/>
                      <a:pt x="2097" y="4782"/>
                    </a:cubicBezTo>
                    <a:cubicBezTo>
                      <a:pt x="2097" y="4943"/>
                      <a:pt x="2222" y="5068"/>
                      <a:pt x="2373" y="5068"/>
                    </a:cubicBezTo>
                    <a:lnTo>
                      <a:pt x="4407" y="5068"/>
                    </a:lnTo>
                    <a:cubicBezTo>
                      <a:pt x="4764" y="5068"/>
                      <a:pt x="5059" y="4773"/>
                      <a:pt x="5059" y="4416"/>
                    </a:cubicBezTo>
                    <a:lnTo>
                      <a:pt x="5059" y="652"/>
                    </a:lnTo>
                    <a:cubicBezTo>
                      <a:pt x="5059" y="295"/>
                      <a:pt x="4764" y="1"/>
                      <a:pt x="44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4576200" y="3733850"/>
                <a:ext cx="126700" cy="126700"/>
              </a:xfrm>
              <a:custGeom>
                <a:rect b="b" l="l" r="r" t="t"/>
                <a:pathLst>
                  <a:path extrusionOk="0" h="5068" w="5068">
                    <a:moveTo>
                      <a:pt x="4407" y="563"/>
                    </a:moveTo>
                    <a:cubicBezTo>
                      <a:pt x="4461" y="563"/>
                      <a:pt x="4505" y="598"/>
                      <a:pt x="4505" y="652"/>
                    </a:cubicBezTo>
                    <a:lnTo>
                      <a:pt x="4505" y="4416"/>
                    </a:lnTo>
                    <a:cubicBezTo>
                      <a:pt x="4505" y="4461"/>
                      <a:pt x="4461" y="4506"/>
                      <a:pt x="4407" y="4506"/>
                    </a:cubicBezTo>
                    <a:lnTo>
                      <a:pt x="651" y="4506"/>
                    </a:lnTo>
                    <a:cubicBezTo>
                      <a:pt x="598" y="4506"/>
                      <a:pt x="562" y="4461"/>
                      <a:pt x="562" y="4416"/>
                    </a:cubicBezTo>
                    <a:lnTo>
                      <a:pt x="562" y="652"/>
                    </a:lnTo>
                    <a:cubicBezTo>
                      <a:pt x="562" y="598"/>
                      <a:pt x="598" y="563"/>
                      <a:pt x="651" y="563"/>
                    </a:cubicBezTo>
                    <a:close/>
                    <a:moveTo>
                      <a:pt x="651" y="1"/>
                    </a:moveTo>
                    <a:cubicBezTo>
                      <a:pt x="295" y="1"/>
                      <a:pt x="0" y="295"/>
                      <a:pt x="0" y="652"/>
                    </a:cubicBezTo>
                    <a:lnTo>
                      <a:pt x="0" y="4416"/>
                    </a:lnTo>
                    <a:cubicBezTo>
                      <a:pt x="0" y="4773"/>
                      <a:pt x="295" y="5068"/>
                      <a:pt x="651" y="5068"/>
                    </a:cubicBezTo>
                    <a:lnTo>
                      <a:pt x="4407" y="5068"/>
                    </a:lnTo>
                    <a:cubicBezTo>
                      <a:pt x="4773" y="5068"/>
                      <a:pt x="5067" y="4773"/>
                      <a:pt x="5067" y="4416"/>
                    </a:cubicBezTo>
                    <a:lnTo>
                      <a:pt x="5067" y="652"/>
                    </a:lnTo>
                    <a:cubicBezTo>
                      <a:pt x="5067" y="295"/>
                      <a:pt x="4773" y="1"/>
                      <a:pt x="44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7"/>
              <p:cNvSpPr/>
              <p:nvPr/>
            </p:nvSpPr>
            <p:spPr>
              <a:xfrm>
                <a:off x="4523325" y="3492100"/>
                <a:ext cx="14075" cy="14950"/>
              </a:xfrm>
              <a:custGeom>
                <a:rect b="b" l="l" r="r" t="t"/>
                <a:pathLst>
                  <a:path extrusionOk="0" h="598" w="563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21"/>
                    </a:lnTo>
                    <a:cubicBezTo>
                      <a:pt x="1" y="473"/>
                      <a:pt x="126" y="598"/>
                      <a:pt x="286" y="598"/>
                    </a:cubicBezTo>
                    <a:cubicBezTo>
                      <a:pt x="438" y="598"/>
                      <a:pt x="563" y="473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7"/>
              <p:cNvSpPr/>
              <p:nvPr/>
            </p:nvSpPr>
            <p:spPr>
              <a:xfrm>
                <a:off x="4559925" y="3492100"/>
                <a:ext cx="14075" cy="14950"/>
              </a:xfrm>
              <a:custGeom>
                <a:rect b="b" l="l" r="r" t="t"/>
                <a:pathLst>
                  <a:path extrusionOk="0" h="598" w="563">
                    <a:moveTo>
                      <a:pt x="285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73"/>
                      <a:pt x="125" y="598"/>
                      <a:pt x="285" y="598"/>
                    </a:cubicBezTo>
                    <a:cubicBezTo>
                      <a:pt x="437" y="598"/>
                      <a:pt x="562" y="473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7"/>
              <p:cNvSpPr/>
              <p:nvPr/>
            </p:nvSpPr>
            <p:spPr>
              <a:xfrm>
                <a:off x="4596700" y="3492100"/>
                <a:ext cx="13875" cy="14950"/>
              </a:xfrm>
              <a:custGeom>
                <a:rect b="b" l="l" r="r" t="t"/>
                <a:pathLst>
                  <a:path extrusionOk="0" h="598" w="555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21"/>
                    </a:lnTo>
                    <a:cubicBezTo>
                      <a:pt x="1" y="473"/>
                      <a:pt x="126" y="598"/>
                      <a:pt x="278" y="598"/>
                    </a:cubicBezTo>
                    <a:cubicBezTo>
                      <a:pt x="429" y="598"/>
                      <a:pt x="554" y="473"/>
                      <a:pt x="554" y="321"/>
                    </a:cubicBezTo>
                    <a:lnTo>
                      <a:pt x="554" y="277"/>
                    </a:lnTo>
                    <a:cubicBezTo>
                      <a:pt x="554" y="125"/>
                      <a:pt x="429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7"/>
              <p:cNvSpPr/>
              <p:nvPr/>
            </p:nvSpPr>
            <p:spPr>
              <a:xfrm>
                <a:off x="4267075" y="3734075"/>
                <a:ext cx="29250" cy="27900"/>
              </a:xfrm>
              <a:custGeom>
                <a:rect b="b" l="l" r="r" t="t"/>
                <a:pathLst>
                  <a:path extrusionOk="0" h="1116" w="1170">
                    <a:moveTo>
                      <a:pt x="308" y="0"/>
                    </a:moveTo>
                    <a:cubicBezTo>
                      <a:pt x="237" y="0"/>
                      <a:pt x="166" y="27"/>
                      <a:pt x="108" y="81"/>
                    </a:cubicBezTo>
                    <a:cubicBezTo>
                      <a:pt x="1" y="188"/>
                      <a:pt x="1" y="366"/>
                      <a:pt x="108" y="473"/>
                    </a:cubicBezTo>
                    <a:lnTo>
                      <a:pt x="670" y="1026"/>
                    </a:lnTo>
                    <a:cubicBezTo>
                      <a:pt x="723" y="1080"/>
                      <a:pt x="795" y="1116"/>
                      <a:pt x="866" y="1116"/>
                    </a:cubicBezTo>
                    <a:cubicBezTo>
                      <a:pt x="937" y="1116"/>
                      <a:pt x="1009" y="1080"/>
                      <a:pt x="1062" y="1026"/>
                    </a:cubicBezTo>
                    <a:cubicBezTo>
                      <a:pt x="1169" y="919"/>
                      <a:pt x="1169" y="741"/>
                      <a:pt x="1062" y="634"/>
                    </a:cubicBezTo>
                    <a:lnTo>
                      <a:pt x="509" y="81"/>
                    </a:lnTo>
                    <a:cubicBezTo>
                      <a:pt x="451" y="27"/>
                      <a:pt x="380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7"/>
              <p:cNvSpPr/>
              <p:nvPr/>
            </p:nvSpPr>
            <p:spPr>
              <a:xfrm>
                <a:off x="4267750" y="3781575"/>
                <a:ext cx="84550" cy="13850"/>
              </a:xfrm>
              <a:custGeom>
                <a:rect b="b" l="l" r="r" t="t"/>
                <a:pathLst>
                  <a:path extrusionOk="0" h="554" w="3382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105" y="554"/>
                    </a:lnTo>
                    <a:cubicBezTo>
                      <a:pt x="3257" y="554"/>
                      <a:pt x="3382" y="429"/>
                      <a:pt x="3382" y="277"/>
                    </a:cubicBezTo>
                    <a:cubicBezTo>
                      <a:pt x="3382" y="126"/>
                      <a:pt x="3257" y="1"/>
                      <a:pt x="31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7"/>
              <p:cNvSpPr/>
              <p:nvPr/>
            </p:nvSpPr>
            <p:spPr>
              <a:xfrm>
                <a:off x="4267750" y="3809675"/>
                <a:ext cx="84550" cy="14075"/>
              </a:xfrm>
              <a:custGeom>
                <a:rect b="b" l="l" r="r" t="t"/>
                <a:pathLst>
                  <a:path extrusionOk="0" h="563" w="3382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3105" y="563"/>
                    </a:lnTo>
                    <a:cubicBezTo>
                      <a:pt x="3257" y="563"/>
                      <a:pt x="3382" y="438"/>
                      <a:pt x="3382" y="286"/>
                    </a:cubicBezTo>
                    <a:cubicBezTo>
                      <a:pt x="3382" y="126"/>
                      <a:pt x="3257" y="1"/>
                      <a:pt x="31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2" name="Google Shape;592;p47"/>
          <p:cNvSpPr/>
          <p:nvPr/>
        </p:nvSpPr>
        <p:spPr>
          <a:xfrm>
            <a:off x="3442938" y="1368187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47"/>
          <p:cNvGrpSpPr/>
          <p:nvPr/>
        </p:nvGrpSpPr>
        <p:grpSpPr>
          <a:xfrm rot="496751">
            <a:off x="3707756" y="1666251"/>
            <a:ext cx="512086" cy="444860"/>
            <a:chOff x="3856050" y="3747350"/>
            <a:chExt cx="512075" cy="444850"/>
          </a:xfrm>
        </p:grpSpPr>
        <p:sp>
          <p:nvSpPr>
            <p:cNvPr id="594" name="Google Shape;594;p47"/>
            <p:cNvSpPr/>
            <p:nvPr/>
          </p:nvSpPr>
          <p:spPr>
            <a:xfrm>
              <a:off x="3880800" y="3773550"/>
              <a:ext cx="487325" cy="418650"/>
            </a:xfrm>
            <a:custGeom>
              <a:rect b="b" l="l" r="r" t="t"/>
              <a:pathLst>
                <a:path extrusionOk="0" h="16746" w="19493">
                  <a:moveTo>
                    <a:pt x="785" y="0"/>
                  </a:moveTo>
                  <a:cubicBezTo>
                    <a:pt x="348" y="0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0"/>
                    <a:pt x="18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5" name="Google Shape;595;p47"/>
            <p:cNvGrpSpPr/>
            <p:nvPr/>
          </p:nvGrpSpPr>
          <p:grpSpPr>
            <a:xfrm>
              <a:off x="3856050" y="3747350"/>
              <a:ext cx="476400" cy="411050"/>
              <a:chOff x="2977550" y="3446600"/>
              <a:chExt cx="476400" cy="411050"/>
            </a:xfrm>
          </p:grpSpPr>
          <p:sp>
            <p:nvSpPr>
              <p:cNvPr id="596" name="Google Shape;596;p47"/>
              <p:cNvSpPr/>
              <p:nvPr/>
            </p:nvSpPr>
            <p:spPr>
              <a:xfrm>
                <a:off x="2977550" y="3446600"/>
                <a:ext cx="476400" cy="411050"/>
              </a:xfrm>
              <a:custGeom>
                <a:rect b="b" l="l" r="r" t="t"/>
                <a:pathLst>
                  <a:path extrusionOk="0" h="16442" w="19056">
                    <a:moveTo>
                      <a:pt x="1017" y="0"/>
                    </a:moveTo>
                    <a:cubicBezTo>
                      <a:pt x="455" y="0"/>
                      <a:pt x="0" y="455"/>
                      <a:pt x="0" y="1017"/>
                    </a:cubicBezTo>
                    <a:lnTo>
                      <a:pt x="0" y="15826"/>
                    </a:lnTo>
                    <a:cubicBezTo>
                      <a:pt x="0" y="16165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5"/>
                      <a:pt x="19047" y="15826"/>
                    </a:cubicBezTo>
                    <a:lnTo>
                      <a:pt x="19047" y="6994"/>
                    </a:lnTo>
                    <a:cubicBezTo>
                      <a:pt x="19047" y="6834"/>
                      <a:pt x="18922" y="6709"/>
                      <a:pt x="18770" y="6709"/>
                    </a:cubicBezTo>
                    <a:cubicBezTo>
                      <a:pt x="18618" y="6709"/>
                      <a:pt x="18494" y="6834"/>
                      <a:pt x="18494" y="6994"/>
                    </a:cubicBezTo>
                    <a:lnTo>
                      <a:pt x="18494" y="15826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6"/>
                    </a:cubicBezTo>
                    <a:lnTo>
                      <a:pt x="562" y="3337"/>
                    </a:lnTo>
                    <a:cubicBezTo>
                      <a:pt x="2605" y="3332"/>
                      <a:pt x="4657" y="3330"/>
                      <a:pt x="6704" y="3330"/>
                    </a:cubicBezTo>
                    <a:cubicBezTo>
                      <a:pt x="8752" y="3330"/>
                      <a:pt x="10795" y="3332"/>
                      <a:pt x="12820" y="3337"/>
                    </a:cubicBezTo>
                    <a:cubicBezTo>
                      <a:pt x="12971" y="3337"/>
                      <a:pt x="13096" y="3221"/>
                      <a:pt x="13096" y="3060"/>
                    </a:cubicBezTo>
                    <a:cubicBezTo>
                      <a:pt x="13096" y="2909"/>
                      <a:pt x="12971" y="2784"/>
                      <a:pt x="12820" y="2784"/>
                    </a:cubicBezTo>
                    <a:cubicBezTo>
                      <a:pt x="10795" y="2775"/>
                      <a:pt x="8752" y="2770"/>
                      <a:pt x="6704" y="2770"/>
                    </a:cubicBezTo>
                    <a:cubicBezTo>
                      <a:pt x="4657" y="2770"/>
                      <a:pt x="2605" y="2775"/>
                      <a:pt x="562" y="2784"/>
                    </a:cubicBezTo>
                    <a:lnTo>
                      <a:pt x="562" y="1017"/>
                    </a:lnTo>
                    <a:cubicBezTo>
                      <a:pt x="562" y="759"/>
                      <a:pt x="767" y="553"/>
                      <a:pt x="1017" y="553"/>
                    </a:cubicBezTo>
                    <a:lnTo>
                      <a:pt x="18030" y="553"/>
                    </a:lnTo>
                    <a:cubicBezTo>
                      <a:pt x="18288" y="553"/>
                      <a:pt x="18494" y="759"/>
                      <a:pt x="18494" y="1017"/>
                    </a:cubicBezTo>
                    <a:lnTo>
                      <a:pt x="18494" y="2784"/>
                    </a:lnTo>
                    <a:cubicBezTo>
                      <a:pt x="17749" y="2775"/>
                      <a:pt x="17010" y="2770"/>
                      <a:pt x="16271" y="2770"/>
                    </a:cubicBezTo>
                    <a:cubicBezTo>
                      <a:pt x="15532" y="2770"/>
                      <a:pt x="14791" y="2775"/>
                      <a:pt x="14042" y="2784"/>
                    </a:cubicBezTo>
                    <a:cubicBezTo>
                      <a:pt x="13890" y="2784"/>
                      <a:pt x="13765" y="2909"/>
                      <a:pt x="13765" y="3060"/>
                    </a:cubicBezTo>
                    <a:cubicBezTo>
                      <a:pt x="13774" y="3221"/>
                      <a:pt x="13890" y="3337"/>
                      <a:pt x="14051" y="3337"/>
                    </a:cubicBezTo>
                    <a:cubicBezTo>
                      <a:pt x="14800" y="3332"/>
                      <a:pt x="15538" y="3330"/>
                      <a:pt x="16276" y="3330"/>
                    </a:cubicBezTo>
                    <a:cubicBezTo>
                      <a:pt x="17013" y="3330"/>
                      <a:pt x="17749" y="3332"/>
                      <a:pt x="18494" y="3337"/>
                    </a:cubicBezTo>
                    <a:lnTo>
                      <a:pt x="18494" y="5852"/>
                    </a:lnTo>
                    <a:cubicBezTo>
                      <a:pt x="18494" y="6004"/>
                      <a:pt x="18618" y="6129"/>
                      <a:pt x="18770" y="6129"/>
                    </a:cubicBezTo>
                    <a:cubicBezTo>
                      <a:pt x="18922" y="6129"/>
                      <a:pt x="19047" y="6004"/>
                      <a:pt x="19047" y="5852"/>
                    </a:cubicBezTo>
                    <a:lnTo>
                      <a:pt x="19047" y="1017"/>
                    </a:lnTo>
                    <a:cubicBezTo>
                      <a:pt x="19056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3039550" y="3482725"/>
                <a:ext cx="262975" cy="13850"/>
              </a:xfrm>
              <a:custGeom>
                <a:rect b="b" l="l" r="r" t="t"/>
                <a:pathLst>
                  <a:path extrusionOk="0" h="554" w="10519">
                    <a:moveTo>
                      <a:pt x="286" y="1"/>
                    </a:moveTo>
                    <a:cubicBezTo>
                      <a:pt x="125" y="1"/>
                      <a:pt x="0" y="11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6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3322125" y="3480725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0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3350000" y="3480725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0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7"/>
              <p:cNvSpPr/>
              <p:nvPr/>
            </p:nvSpPr>
            <p:spPr>
              <a:xfrm>
                <a:off x="3377875" y="3480725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3046225" y="3608075"/>
                <a:ext cx="158150" cy="158375"/>
              </a:xfrm>
              <a:custGeom>
                <a:rect b="b" l="l" r="r" t="t"/>
                <a:pathLst>
                  <a:path extrusionOk="0" h="6335" w="6326">
                    <a:moveTo>
                      <a:pt x="1259" y="0"/>
                    </a:moveTo>
                    <a:cubicBezTo>
                      <a:pt x="563" y="0"/>
                      <a:pt x="1" y="571"/>
                      <a:pt x="1" y="1267"/>
                    </a:cubicBezTo>
                    <a:lnTo>
                      <a:pt x="1" y="2471"/>
                    </a:lnTo>
                    <a:cubicBezTo>
                      <a:pt x="1" y="2623"/>
                      <a:pt x="126" y="2748"/>
                      <a:pt x="277" y="2748"/>
                    </a:cubicBezTo>
                    <a:cubicBezTo>
                      <a:pt x="429" y="2748"/>
                      <a:pt x="554" y="2623"/>
                      <a:pt x="554" y="2471"/>
                    </a:cubicBezTo>
                    <a:lnTo>
                      <a:pt x="554" y="1267"/>
                    </a:lnTo>
                    <a:cubicBezTo>
                      <a:pt x="554" y="874"/>
                      <a:pt x="875" y="562"/>
                      <a:pt x="1259" y="562"/>
                    </a:cubicBezTo>
                    <a:lnTo>
                      <a:pt x="5068" y="562"/>
                    </a:lnTo>
                    <a:cubicBezTo>
                      <a:pt x="5452" y="562"/>
                      <a:pt x="5773" y="874"/>
                      <a:pt x="5773" y="1267"/>
                    </a:cubicBezTo>
                    <a:lnTo>
                      <a:pt x="5773" y="5067"/>
                    </a:lnTo>
                    <a:cubicBezTo>
                      <a:pt x="5773" y="5460"/>
                      <a:pt x="5452" y="5772"/>
                      <a:pt x="5068" y="5772"/>
                    </a:cubicBezTo>
                    <a:lnTo>
                      <a:pt x="1259" y="5772"/>
                    </a:lnTo>
                    <a:cubicBezTo>
                      <a:pt x="875" y="5772"/>
                      <a:pt x="554" y="5460"/>
                      <a:pt x="554" y="5067"/>
                    </a:cubicBezTo>
                    <a:lnTo>
                      <a:pt x="554" y="3604"/>
                    </a:lnTo>
                    <a:cubicBezTo>
                      <a:pt x="554" y="3453"/>
                      <a:pt x="429" y="3328"/>
                      <a:pt x="277" y="3328"/>
                    </a:cubicBezTo>
                    <a:cubicBezTo>
                      <a:pt x="126" y="3328"/>
                      <a:pt x="1" y="3453"/>
                      <a:pt x="1" y="3604"/>
                    </a:cubicBezTo>
                    <a:lnTo>
                      <a:pt x="1" y="5067"/>
                    </a:lnTo>
                    <a:cubicBezTo>
                      <a:pt x="1" y="5763"/>
                      <a:pt x="563" y="6334"/>
                      <a:pt x="1259" y="6334"/>
                    </a:cubicBezTo>
                    <a:lnTo>
                      <a:pt x="5068" y="6334"/>
                    </a:lnTo>
                    <a:cubicBezTo>
                      <a:pt x="5764" y="6334"/>
                      <a:pt x="6326" y="5763"/>
                      <a:pt x="6326" y="5067"/>
                    </a:cubicBezTo>
                    <a:lnTo>
                      <a:pt x="6326" y="1267"/>
                    </a:lnTo>
                    <a:cubicBezTo>
                      <a:pt x="6326" y="571"/>
                      <a:pt x="5764" y="0"/>
                      <a:pt x="50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3095075" y="3657250"/>
                <a:ext cx="60250" cy="60125"/>
              </a:xfrm>
              <a:custGeom>
                <a:rect b="b" l="l" r="r" t="t"/>
                <a:pathLst>
                  <a:path extrusionOk="0" h="2405" w="2410">
                    <a:moveTo>
                      <a:pt x="572" y="558"/>
                    </a:moveTo>
                    <a:lnTo>
                      <a:pt x="1856" y="1200"/>
                    </a:lnTo>
                    <a:cubicBezTo>
                      <a:pt x="1856" y="1200"/>
                      <a:pt x="1856" y="1200"/>
                      <a:pt x="1847" y="1209"/>
                    </a:cubicBezTo>
                    <a:lnTo>
                      <a:pt x="563" y="1842"/>
                    </a:lnTo>
                    <a:cubicBezTo>
                      <a:pt x="563" y="1842"/>
                      <a:pt x="563" y="1842"/>
                      <a:pt x="563" y="1833"/>
                    </a:cubicBezTo>
                    <a:lnTo>
                      <a:pt x="563" y="567"/>
                    </a:lnTo>
                    <a:cubicBezTo>
                      <a:pt x="563" y="558"/>
                      <a:pt x="563" y="558"/>
                      <a:pt x="572" y="558"/>
                    </a:cubicBezTo>
                    <a:close/>
                    <a:moveTo>
                      <a:pt x="575" y="0"/>
                    </a:moveTo>
                    <a:cubicBezTo>
                      <a:pt x="469" y="0"/>
                      <a:pt x="363" y="30"/>
                      <a:pt x="268" y="85"/>
                    </a:cubicBezTo>
                    <a:cubicBezTo>
                      <a:pt x="108" y="192"/>
                      <a:pt x="1" y="370"/>
                      <a:pt x="1" y="567"/>
                    </a:cubicBezTo>
                    <a:lnTo>
                      <a:pt x="1" y="1833"/>
                    </a:lnTo>
                    <a:cubicBezTo>
                      <a:pt x="1" y="2030"/>
                      <a:pt x="108" y="2208"/>
                      <a:pt x="268" y="2315"/>
                    </a:cubicBezTo>
                    <a:cubicBezTo>
                      <a:pt x="357" y="2369"/>
                      <a:pt x="464" y="2404"/>
                      <a:pt x="563" y="2404"/>
                    </a:cubicBezTo>
                    <a:cubicBezTo>
                      <a:pt x="652" y="2404"/>
                      <a:pt x="741" y="2378"/>
                      <a:pt x="821" y="2342"/>
                    </a:cubicBezTo>
                    <a:lnTo>
                      <a:pt x="2097" y="1709"/>
                    </a:lnTo>
                    <a:cubicBezTo>
                      <a:pt x="2293" y="1610"/>
                      <a:pt x="2409" y="1414"/>
                      <a:pt x="2409" y="1200"/>
                    </a:cubicBezTo>
                    <a:cubicBezTo>
                      <a:pt x="2409" y="986"/>
                      <a:pt x="2293" y="790"/>
                      <a:pt x="2097" y="700"/>
                    </a:cubicBezTo>
                    <a:lnTo>
                      <a:pt x="821" y="58"/>
                    </a:lnTo>
                    <a:cubicBezTo>
                      <a:pt x="743" y="19"/>
                      <a:pt x="659" y="0"/>
                      <a:pt x="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3246950" y="3621450"/>
                <a:ext cx="51775" cy="13850"/>
              </a:xfrm>
              <a:custGeom>
                <a:rect b="b" l="l" r="r" t="t"/>
                <a:pathLst>
                  <a:path extrusionOk="0" h="554" w="2071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785" y="553"/>
                    </a:lnTo>
                    <a:cubicBezTo>
                      <a:pt x="1946" y="553"/>
                      <a:pt x="2071" y="429"/>
                      <a:pt x="2071" y="277"/>
                    </a:cubicBezTo>
                    <a:cubicBezTo>
                      <a:pt x="2071" y="125"/>
                      <a:pt x="1946" y="0"/>
                      <a:pt x="17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7"/>
              <p:cNvSpPr/>
              <p:nvPr/>
            </p:nvSpPr>
            <p:spPr>
              <a:xfrm>
                <a:off x="3246950" y="3669850"/>
                <a:ext cx="124925" cy="13850"/>
              </a:xfrm>
              <a:custGeom>
                <a:rect b="b" l="l" r="r" t="t"/>
                <a:pathLst>
                  <a:path extrusionOk="0" h="554" w="4997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4720" y="553"/>
                    </a:lnTo>
                    <a:cubicBezTo>
                      <a:pt x="4872" y="553"/>
                      <a:pt x="4997" y="428"/>
                      <a:pt x="4997" y="277"/>
                    </a:cubicBezTo>
                    <a:cubicBezTo>
                      <a:pt x="4997" y="125"/>
                      <a:pt x="4872" y="0"/>
                      <a:pt x="47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7"/>
              <p:cNvSpPr/>
              <p:nvPr/>
            </p:nvSpPr>
            <p:spPr>
              <a:xfrm>
                <a:off x="3246950" y="3704400"/>
                <a:ext cx="124925" cy="14075"/>
              </a:xfrm>
              <a:custGeom>
                <a:rect b="b" l="l" r="r" t="t"/>
                <a:pathLst>
                  <a:path extrusionOk="0" h="563" w="4997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4720" y="563"/>
                    </a:lnTo>
                    <a:cubicBezTo>
                      <a:pt x="4872" y="563"/>
                      <a:pt x="4997" y="438"/>
                      <a:pt x="4997" y="286"/>
                    </a:cubicBezTo>
                    <a:cubicBezTo>
                      <a:pt x="4997" y="126"/>
                      <a:pt x="4872" y="1"/>
                      <a:pt x="47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3246950" y="3739200"/>
                <a:ext cx="124925" cy="13850"/>
              </a:xfrm>
              <a:custGeom>
                <a:rect b="b" l="l" r="r" t="t"/>
                <a:pathLst>
                  <a:path extrusionOk="0" h="554" w="4997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4720" y="554"/>
                    </a:lnTo>
                    <a:cubicBezTo>
                      <a:pt x="4872" y="554"/>
                      <a:pt x="4997" y="429"/>
                      <a:pt x="4997" y="277"/>
                    </a:cubicBezTo>
                    <a:cubicBezTo>
                      <a:pt x="4997" y="126"/>
                      <a:pt x="4872" y="1"/>
                      <a:pt x="47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7" name="Google Shape;607;p47"/>
          <p:cNvSpPr/>
          <p:nvPr/>
        </p:nvSpPr>
        <p:spPr>
          <a:xfrm>
            <a:off x="820738" y="13741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47"/>
          <p:cNvGrpSpPr/>
          <p:nvPr/>
        </p:nvGrpSpPr>
        <p:grpSpPr>
          <a:xfrm rot="567061">
            <a:off x="1092905" y="1666893"/>
            <a:ext cx="497237" cy="455075"/>
            <a:chOff x="3168350" y="3816063"/>
            <a:chExt cx="497250" cy="455088"/>
          </a:xfrm>
        </p:grpSpPr>
        <p:sp>
          <p:nvSpPr>
            <p:cNvPr id="609" name="Google Shape;609;p47"/>
            <p:cNvSpPr/>
            <p:nvPr/>
          </p:nvSpPr>
          <p:spPr>
            <a:xfrm>
              <a:off x="3178275" y="3832425"/>
              <a:ext cx="487325" cy="438725"/>
            </a:xfrm>
            <a:custGeom>
              <a:rect b="b" l="l" r="r" t="t"/>
              <a:pathLst>
                <a:path extrusionOk="0" h="17549" w="19493">
                  <a:moveTo>
                    <a:pt x="1445" y="1"/>
                  </a:moveTo>
                  <a:cubicBezTo>
                    <a:pt x="651" y="1"/>
                    <a:pt x="0" y="643"/>
                    <a:pt x="0" y="1446"/>
                  </a:cubicBezTo>
                  <a:lnTo>
                    <a:pt x="0" y="10947"/>
                  </a:lnTo>
                  <a:lnTo>
                    <a:pt x="0" y="11732"/>
                  </a:lnTo>
                  <a:lnTo>
                    <a:pt x="0" y="11999"/>
                  </a:lnTo>
                  <a:lnTo>
                    <a:pt x="0" y="13792"/>
                  </a:lnTo>
                  <a:cubicBezTo>
                    <a:pt x="0" y="14149"/>
                    <a:pt x="286" y="14435"/>
                    <a:pt x="642" y="14435"/>
                  </a:cubicBezTo>
                  <a:lnTo>
                    <a:pt x="7476" y="14435"/>
                  </a:lnTo>
                  <a:cubicBezTo>
                    <a:pt x="7467" y="14444"/>
                    <a:pt x="7467" y="14453"/>
                    <a:pt x="7467" y="14470"/>
                  </a:cubicBezTo>
                  <a:cubicBezTo>
                    <a:pt x="7458" y="14497"/>
                    <a:pt x="7449" y="14524"/>
                    <a:pt x="7440" y="14560"/>
                  </a:cubicBezTo>
                  <a:cubicBezTo>
                    <a:pt x="7440" y="14569"/>
                    <a:pt x="7431" y="14586"/>
                    <a:pt x="7431" y="14604"/>
                  </a:cubicBezTo>
                  <a:cubicBezTo>
                    <a:pt x="7422" y="14640"/>
                    <a:pt x="7414" y="14667"/>
                    <a:pt x="7405" y="14694"/>
                  </a:cubicBezTo>
                  <a:cubicBezTo>
                    <a:pt x="7405" y="14711"/>
                    <a:pt x="7396" y="14729"/>
                    <a:pt x="7396" y="14747"/>
                  </a:cubicBezTo>
                  <a:cubicBezTo>
                    <a:pt x="7387" y="14783"/>
                    <a:pt x="7378" y="14809"/>
                    <a:pt x="7369" y="14845"/>
                  </a:cubicBezTo>
                  <a:cubicBezTo>
                    <a:pt x="7360" y="14863"/>
                    <a:pt x="7351" y="14881"/>
                    <a:pt x="7351" y="14890"/>
                  </a:cubicBezTo>
                  <a:cubicBezTo>
                    <a:pt x="7333" y="14952"/>
                    <a:pt x="7306" y="15015"/>
                    <a:pt x="7289" y="15086"/>
                  </a:cubicBezTo>
                  <a:cubicBezTo>
                    <a:pt x="7235" y="15220"/>
                    <a:pt x="7182" y="15363"/>
                    <a:pt x="7110" y="15505"/>
                  </a:cubicBezTo>
                  <a:cubicBezTo>
                    <a:pt x="6869" y="16023"/>
                    <a:pt x="6495" y="16567"/>
                    <a:pt x="5924" y="16995"/>
                  </a:cubicBezTo>
                  <a:cubicBezTo>
                    <a:pt x="5692" y="17174"/>
                    <a:pt x="5817" y="17548"/>
                    <a:pt x="6111" y="17548"/>
                  </a:cubicBezTo>
                  <a:lnTo>
                    <a:pt x="13391" y="17548"/>
                  </a:lnTo>
                  <a:cubicBezTo>
                    <a:pt x="13685" y="17548"/>
                    <a:pt x="13810" y="17174"/>
                    <a:pt x="13578" y="16995"/>
                  </a:cubicBezTo>
                  <a:cubicBezTo>
                    <a:pt x="13007" y="16567"/>
                    <a:pt x="12632" y="16023"/>
                    <a:pt x="12383" y="15505"/>
                  </a:cubicBezTo>
                  <a:cubicBezTo>
                    <a:pt x="12320" y="15354"/>
                    <a:pt x="12258" y="15211"/>
                    <a:pt x="12204" y="15068"/>
                  </a:cubicBezTo>
                  <a:cubicBezTo>
                    <a:pt x="12186" y="15015"/>
                    <a:pt x="12168" y="14961"/>
                    <a:pt x="12151" y="14917"/>
                  </a:cubicBezTo>
                  <a:cubicBezTo>
                    <a:pt x="12151" y="14890"/>
                    <a:pt x="12142" y="14863"/>
                    <a:pt x="12133" y="14836"/>
                  </a:cubicBezTo>
                  <a:cubicBezTo>
                    <a:pt x="12124" y="14809"/>
                    <a:pt x="12115" y="14792"/>
                    <a:pt x="12106" y="14765"/>
                  </a:cubicBezTo>
                  <a:cubicBezTo>
                    <a:pt x="12106" y="14738"/>
                    <a:pt x="12097" y="14711"/>
                    <a:pt x="12088" y="14694"/>
                  </a:cubicBezTo>
                  <a:cubicBezTo>
                    <a:pt x="12079" y="14667"/>
                    <a:pt x="12079" y="14640"/>
                    <a:pt x="12070" y="14613"/>
                  </a:cubicBezTo>
                  <a:cubicBezTo>
                    <a:pt x="12061" y="14595"/>
                    <a:pt x="12061" y="14569"/>
                    <a:pt x="12052" y="14551"/>
                  </a:cubicBezTo>
                  <a:cubicBezTo>
                    <a:pt x="12044" y="14524"/>
                    <a:pt x="12044" y="14506"/>
                    <a:pt x="12035" y="14479"/>
                  </a:cubicBezTo>
                  <a:cubicBezTo>
                    <a:pt x="12035" y="14462"/>
                    <a:pt x="12026" y="14444"/>
                    <a:pt x="12026" y="14435"/>
                  </a:cubicBezTo>
                  <a:lnTo>
                    <a:pt x="18859" y="14435"/>
                  </a:lnTo>
                  <a:cubicBezTo>
                    <a:pt x="19207" y="14435"/>
                    <a:pt x="19493" y="14149"/>
                    <a:pt x="19493" y="13792"/>
                  </a:cubicBezTo>
                  <a:lnTo>
                    <a:pt x="19493" y="11732"/>
                  </a:lnTo>
                  <a:lnTo>
                    <a:pt x="19493" y="10947"/>
                  </a:lnTo>
                  <a:lnTo>
                    <a:pt x="19493" y="1446"/>
                  </a:lnTo>
                  <a:cubicBezTo>
                    <a:pt x="19493" y="643"/>
                    <a:pt x="18850" y="1"/>
                    <a:pt x="18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0" name="Google Shape;610;p47"/>
            <p:cNvGrpSpPr/>
            <p:nvPr/>
          </p:nvGrpSpPr>
          <p:grpSpPr>
            <a:xfrm>
              <a:off x="3168350" y="3816063"/>
              <a:ext cx="476400" cy="430025"/>
              <a:chOff x="2341925" y="3490975"/>
              <a:chExt cx="476400" cy="430025"/>
            </a:xfrm>
          </p:grpSpPr>
          <p:sp>
            <p:nvSpPr>
              <p:cNvPr id="611" name="Google Shape;611;p47"/>
              <p:cNvSpPr/>
              <p:nvPr/>
            </p:nvSpPr>
            <p:spPr>
              <a:xfrm>
                <a:off x="2450525" y="3490975"/>
                <a:ext cx="367800" cy="356200"/>
              </a:xfrm>
              <a:custGeom>
                <a:rect b="b" l="l" r="r" t="t"/>
                <a:pathLst>
                  <a:path extrusionOk="0" h="14248" w="14712">
                    <a:moveTo>
                      <a:pt x="7923" y="1"/>
                    </a:moveTo>
                    <a:cubicBezTo>
                      <a:pt x="7771" y="1"/>
                      <a:pt x="7646" y="125"/>
                      <a:pt x="7646" y="277"/>
                    </a:cubicBezTo>
                    <a:cubicBezTo>
                      <a:pt x="7646" y="429"/>
                      <a:pt x="7771" y="554"/>
                      <a:pt x="7923" y="554"/>
                    </a:cubicBezTo>
                    <a:lnTo>
                      <a:pt x="13061" y="554"/>
                    </a:lnTo>
                    <a:cubicBezTo>
                      <a:pt x="13659" y="554"/>
                      <a:pt x="14150" y="1044"/>
                      <a:pt x="14150" y="1642"/>
                    </a:cubicBezTo>
                    <a:lnTo>
                      <a:pt x="14150" y="11125"/>
                    </a:lnTo>
                    <a:lnTo>
                      <a:pt x="286" y="11125"/>
                    </a:lnTo>
                    <a:cubicBezTo>
                      <a:pt x="126" y="11125"/>
                      <a:pt x="1" y="11250"/>
                      <a:pt x="1" y="11402"/>
                    </a:cubicBezTo>
                    <a:cubicBezTo>
                      <a:pt x="1" y="11562"/>
                      <a:pt x="126" y="11687"/>
                      <a:pt x="286" y="11687"/>
                    </a:cubicBezTo>
                    <a:lnTo>
                      <a:pt x="14150" y="11687"/>
                    </a:lnTo>
                    <a:lnTo>
                      <a:pt x="14150" y="13364"/>
                    </a:lnTo>
                    <a:cubicBezTo>
                      <a:pt x="14150" y="13543"/>
                      <a:pt x="13998" y="13685"/>
                      <a:pt x="13819" y="13685"/>
                    </a:cubicBezTo>
                    <a:lnTo>
                      <a:pt x="11839" y="13685"/>
                    </a:lnTo>
                    <a:cubicBezTo>
                      <a:pt x="11687" y="13685"/>
                      <a:pt x="11562" y="13810"/>
                      <a:pt x="11562" y="13962"/>
                    </a:cubicBezTo>
                    <a:cubicBezTo>
                      <a:pt x="11562" y="14123"/>
                      <a:pt x="11687" y="14247"/>
                      <a:pt x="11839" y="14247"/>
                    </a:cubicBezTo>
                    <a:lnTo>
                      <a:pt x="13819" y="14247"/>
                    </a:lnTo>
                    <a:cubicBezTo>
                      <a:pt x="14310" y="14247"/>
                      <a:pt x="14712" y="13846"/>
                      <a:pt x="14712" y="13364"/>
                    </a:cubicBezTo>
                    <a:lnTo>
                      <a:pt x="14712" y="1642"/>
                    </a:lnTo>
                    <a:cubicBezTo>
                      <a:pt x="14712" y="741"/>
                      <a:pt x="13971" y="1"/>
                      <a:pt x="13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2341925" y="3490975"/>
                <a:ext cx="383175" cy="430025"/>
              </a:xfrm>
              <a:custGeom>
                <a:rect b="b" l="l" r="r" t="t"/>
                <a:pathLst>
                  <a:path extrusionOk="0" h="17201" w="15327">
                    <a:moveTo>
                      <a:pt x="11464" y="14247"/>
                    </a:moveTo>
                    <a:cubicBezTo>
                      <a:pt x="11660" y="14979"/>
                      <a:pt x="12070" y="15933"/>
                      <a:pt x="12989" y="16620"/>
                    </a:cubicBezTo>
                    <a:cubicBezTo>
                      <a:pt x="12989" y="16629"/>
                      <a:pt x="12989" y="16629"/>
                      <a:pt x="12989" y="16629"/>
                    </a:cubicBezTo>
                    <a:cubicBezTo>
                      <a:pt x="12989" y="16629"/>
                      <a:pt x="12989" y="16638"/>
                      <a:pt x="12989" y="16647"/>
                    </a:cubicBezTo>
                    <a:lnTo>
                      <a:pt x="6067" y="16647"/>
                    </a:lnTo>
                    <a:cubicBezTo>
                      <a:pt x="6067" y="16638"/>
                      <a:pt x="6058" y="16629"/>
                      <a:pt x="6067" y="16629"/>
                    </a:cubicBezTo>
                    <a:cubicBezTo>
                      <a:pt x="6067" y="16629"/>
                      <a:pt x="6067" y="16629"/>
                      <a:pt x="6067" y="16620"/>
                    </a:cubicBezTo>
                    <a:cubicBezTo>
                      <a:pt x="6976" y="15933"/>
                      <a:pt x="7396" y="14979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42"/>
                    </a:cubicBezTo>
                    <a:lnTo>
                      <a:pt x="0" y="13364"/>
                    </a:lnTo>
                    <a:cubicBezTo>
                      <a:pt x="0" y="13846"/>
                      <a:pt x="402" y="14247"/>
                      <a:pt x="892" y="14247"/>
                    </a:cubicBezTo>
                    <a:lnTo>
                      <a:pt x="7012" y="14247"/>
                    </a:lnTo>
                    <a:cubicBezTo>
                      <a:pt x="6825" y="14863"/>
                      <a:pt x="6459" y="15630"/>
                      <a:pt x="5728" y="16183"/>
                    </a:cubicBezTo>
                    <a:cubicBezTo>
                      <a:pt x="5531" y="16326"/>
                      <a:pt x="5460" y="16576"/>
                      <a:pt x="5531" y="16817"/>
                    </a:cubicBezTo>
                    <a:cubicBezTo>
                      <a:pt x="5612" y="17049"/>
                      <a:pt x="5826" y="17200"/>
                      <a:pt x="6075" y="17200"/>
                    </a:cubicBezTo>
                    <a:lnTo>
                      <a:pt x="12980" y="17200"/>
                    </a:lnTo>
                    <a:cubicBezTo>
                      <a:pt x="13230" y="17200"/>
                      <a:pt x="13435" y="17049"/>
                      <a:pt x="13516" y="16817"/>
                    </a:cubicBezTo>
                    <a:cubicBezTo>
                      <a:pt x="13596" y="16576"/>
                      <a:pt x="13525" y="16326"/>
                      <a:pt x="13319" y="16183"/>
                    </a:cubicBezTo>
                    <a:cubicBezTo>
                      <a:pt x="12597" y="15621"/>
                      <a:pt x="12231" y="14863"/>
                      <a:pt x="12044" y="14247"/>
                    </a:cubicBezTo>
                    <a:lnTo>
                      <a:pt x="15050" y="14247"/>
                    </a:lnTo>
                    <a:cubicBezTo>
                      <a:pt x="15202" y="14247"/>
                      <a:pt x="15327" y="14123"/>
                      <a:pt x="15327" y="13962"/>
                    </a:cubicBezTo>
                    <a:cubicBezTo>
                      <a:pt x="15327" y="13810"/>
                      <a:pt x="15202" y="13685"/>
                      <a:pt x="15050" y="13685"/>
                    </a:cubicBezTo>
                    <a:lnTo>
                      <a:pt x="892" y="13685"/>
                    </a:lnTo>
                    <a:cubicBezTo>
                      <a:pt x="705" y="13685"/>
                      <a:pt x="562" y="13543"/>
                      <a:pt x="562" y="13364"/>
                    </a:cubicBezTo>
                    <a:lnTo>
                      <a:pt x="562" y="11687"/>
                    </a:lnTo>
                    <a:lnTo>
                      <a:pt x="3488" y="11687"/>
                    </a:lnTo>
                    <a:cubicBezTo>
                      <a:pt x="3640" y="11687"/>
                      <a:pt x="3765" y="11562"/>
                      <a:pt x="3765" y="11402"/>
                    </a:cubicBezTo>
                    <a:cubicBezTo>
                      <a:pt x="3765" y="11250"/>
                      <a:pt x="3640" y="11125"/>
                      <a:pt x="3488" y="11125"/>
                    </a:cubicBezTo>
                    <a:lnTo>
                      <a:pt x="562" y="11125"/>
                    </a:lnTo>
                    <a:lnTo>
                      <a:pt x="562" y="1642"/>
                    </a:lnTo>
                    <a:cubicBezTo>
                      <a:pt x="562" y="1044"/>
                      <a:pt x="1053" y="554"/>
                      <a:pt x="1651" y="554"/>
                    </a:cubicBezTo>
                    <a:lnTo>
                      <a:pt x="11125" y="554"/>
                    </a:lnTo>
                    <a:cubicBezTo>
                      <a:pt x="11285" y="554"/>
                      <a:pt x="11410" y="429"/>
                      <a:pt x="11410" y="277"/>
                    </a:cubicBezTo>
                    <a:cubicBezTo>
                      <a:pt x="11410" y="125"/>
                      <a:pt x="11285" y="1"/>
                      <a:pt x="111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2562725" y="3790725"/>
                <a:ext cx="34800" cy="34825"/>
              </a:xfrm>
              <a:custGeom>
                <a:rect b="b" l="l" r="r" t="t"/>
                <a:pathLst>
                  <a:path extrusionOk="0" h="1393" w="1392">
                    <a:moveTo>
                      <a:pt x="696" y="562"/>
                    </a:moveTo>
                    <a:cubicBezTo>
                      <a:pt x="767" y="562"/>
                      <a:pt x="830" y="616"/>
                      <a:pt x="830" y="696"/>
                    </a:cubicBezTo>
                    <a:cubicBezTo>
                      <a:pt x="830" y="768"/>
                      <a:pt x="767" y="830"/>
                      <a:pt x="696" y="830"/>
                    </a:cubicBezTo>
                    <a:cubicBezTo>
                      <a:pt x="616" y="830"/>
                      <a:pt x="562" y="768"/>
                      <a:pt x="562" y="696"/>
                    </a:cubicBezTo>
                    <a:cubicBezTo>
                      <a:pt x="562" y="616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2" y="0"/>
                      <a:pt x="0" y="313"/>
                      <a:pt x="0" y="696"/>
                    </a:cubicBezTo>
                    <a:cubicBezTo>
                      <a:pt x="0" y="1080"/>
                      <a:pt x="312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2398575" y="3536025"/>
                <a:ext cx="275900" cy="47300"/>
              </a:xfrm>
              <a:custGeom>
                <a:rect b="b" l="l" r="r" t="t"/>
                <a:pathLst>
                  <a:path extrusionOk="0" h="1892" w="11036">
                    <a:moveTo>
                      <a:pt x="10473" y="563"/>
                    </a:moveTo>
                    <a:lnTo>
                      <a:pt x="10473" y="1339"/>
                    </a:lnTo>
                    <a:lnTo>
                      <a:pt x="553" y="1339"/>
                    </a:lnTo>
                    <a:lnTo>
                      <a:pt x="553" y="563"/>
                    </a:lnTo>
                    <a:close/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lnTo>
                      <a:pt x="10750" y="1892"/>
                    </a:lnTo>
                    <a:cubicBezTo>
                      <a:pt x="10911" y="1892"/>
                      <a:pt x="11036" y="1767"/>
                      <a:pt x="11036" y="1615"/>
                    </a:cubicBezTo>
                    <a:lnTo>
                      <a:pt x="11036" y="277"/>
                    </a:lnTo>
                    <a:cubicBezTo>
                      <a:pt x="11036" y="126"/>
                      <a:pt x="10911" y="1"/>
                      <a:pt x="107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2688050" y="3536025"/>
                <a:ext cx="13850" cy="47300"/>
              </a:xfrm>
              <a:custGeom>
                <a:rect b="b" l="l" r="r" t="t"/>
                <a:pathLst>
                  <a:path extrusionOk="0" h="1892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615"/>
                    </a:lnTo>
                    <a:cubicBezTo>
                      <a:pt x="1" y="1767"/>
                      <a:pt x="126" y="1892"/>
                      <a:pt x="277" y="1892"/>
                    </a:cubicBezTo>
                    <a:cubicBezTo>
                      <a:pt x="429" y="1892"/>
                      <a:pt x="554" y="1767"/>
                      <a:pt x="554" y="1615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2712600" y="3536025"/>
                <a:ext cx="14075" cy="47300"/>
              </a:xfrm>
              <a:custGeom>
                <a:rect b="b" l="l" r="r" t="t"/>
                <a:pathLst>
                  <a:path extrusionOk="0" h="1892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cubicBezTo>
                      <a:pt x="437" y="1892"/>
                      <a:pt x="562" y="1767"/>
                      <a:pt x="562" y="1615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2737350" y="3536025"/>
                <a:ext cx="13850" cy="47300"/>
              </a:xfrm>
              <a:custGeom>
                <a:rect b="b" l="l" r="r" t="t"/>
                <a:pathLst>
                  <a:path extrusionOk="0" h="1892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615"/>
                    </a:lnTo>
                    <a:cubicBezTo>
                      <a:pt x="0" y="1767"/>
                      <a:pt x="125" y="1892"/>
                      <a:pt x="277" y="1892"/>
                    </a:cubicBezTo>
                    <a:cubicBezTo>
                      <a:pt x="428" y="1892"/>
                      <a:pt x="553" y="1767"/>
                      <a:pt x="553" y="1615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2475300" y="3699050"/>
                <a:ext cx="275900" cy="38400"/>
              </a:xfrm>
              <a:custGeom>
                <a:rect b="b" l="l" r="r" t="t"/>
                <a:pathLst>
                  <a:path extrusionOk="0" h="1536" w="11036">
                    <a:moveTo>
                      <a:pt x="10482" y="554"/>
                    </a:moveTo>
                    <a:lnTo>
                      <a:pt x="10482" y="973"/>
                    </a:lnTo>
                    <a:lnTo>
                      <a:pt x="562" y="973"/>
                    </a:lnTo>
                    <a:lnTo>
                      <a:pt x="562" y="554"/>
                    </a:lnTo>
                    <a:close/>
                    <a:moveTo>
                      <a:pt x="285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85" y="1535"/>
                    </a:cubicBezTo>
                    <a:lnTo>
                      <a:pt x="10759" y="1535"/>
                    </a:lnTo>
                    <a:cubicBezTo>
                      <a:pt x="10910" y="1535"/>
                      <a:pt x="11035" y="1410"/>
                      <a:pt x="11035" y="1250"/>
                    </a:cubicBezTo>
                    <a:lnTo>
                      <a:pt x="11035" y="277"/>
                    </a:lnTo>
                    <a:cubicBezTo>
                      <a:pt x="11035" y="126"/>
                      <a:pt x="10910" y="1"/>
                      <a:pt x="107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2447850" y="3699050"/>
                <a:ext cx="14075" cy="38400"/>
              </a:xfrm>
              <a:custGeom>
                <a:rect b="b" l="l" r="r" t="t"/>
                <a:pathLst>
                  <a:path extrusionOk="0" h="1536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250"/>
                    </a:lnTo>
                    <a:cubicBezTo>
                      <a:pt x="1" y="1410"/>
                      <a:pt x="126" y="1535"/>
                      <a:pt x="277" y="1535"/>
                    </a:cubicBezTo>
                    <a:cubicBezTo>
                      <a:pt x="438" y="1535"/>
                      <a:pt x="563" y="1410"/>
                      <a:pt x="563" y="1250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2423100" y="3699050"/>
                <a:ext cx="14075" cy="38400"/>
              </a:xfrm>
              <a:custGeom>
                <a:rect b="b" l="l" r="r" t="t"/>
                <a:pathLst>
                  <a:path extrusionOk="0" h="1536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86" y="1535"/>
                    </a:cubicBezTo>
                    <a:cubicBezTo>
                      <a:pt x="438" y="1535"/>
                      <a:pt x="563" y="1410"/>
                      <a:pt x="563" y="1250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2398575" y="3699050"/>
                <a:ext cx="13850" cy="38400"/>
              </a:xfrm>
              <a:custGeom>
                <a:rect b="b" l="l" r="r" t="t"/>
                <a:pathLst>
                  <a:path extrusionOk="0" h="1536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250"/>
                    </a:lnTo>
                    <a:cubicBezTo>
                      <a:pt x="0" y="1410"/>
                      <a:pt x="125" y="1535"/>
                      <a:pt x="277" y="1535"/>
                    </a:cubicBezTo>
                    <a:cubicBezTo>
                      <a:pt x="428" y="1535"/>
                      <a:pt x="553" y="1410"/>
                      <a:pt x="553" y="1250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7"/>
              <p:cNvSpPr/>
              <p:nvPr/>
            </p:nvSpPr>
            <p:spPr>
              <a:xfrm>
                <a:off x="2501600" y="3609425"/>
                <a:ext cx="32150" cy="63350"/>
              </a:xfrm>
              <a:custGeom>
                <a:rect b="b" l="l" r="r" t="t"/>
                <a:pathLst>
                  <a:path extrusionOk="0" h="2534" w="1286">
                    <a:moveTo>
                      <a:pt x="970" y="1"/>
                    </a:moveTo>
                    <a:cubicBezTo>
                      <a:pt x="856" y="1"/>
                      <a:pt x="748" y="75"/>
                      <a:pt x="705" y="187"/>
                    </a:cubicBezTo>
                    <a:lnTo>
                      <a:pt x="670" y="312"/>
                    </a:lnTo>
                    <a:cubicBezTo>
                      <a:pt x="447" y="945"/>
                      <a:pt x="233" y="1543"/>
                      <a:pt x="45" y="2176"/>
                    </a:cubicBezTo>
                    <a:cubicBezTo>
                      <a:pt x="1" y="2319"/>
                      <a:pt x="81" y="2480"/>
                      <a:pt x="233" y="2524"/>
                    </a:cubicBezTo>
                    <a:cubicBezTo>
                      <a:pt x="259" y="2533"/>
                      <a:pt x="286" y="2533"/>
                      <a:pt x="313" y="2533"/>
                    </a:cubicBezTo>
                    <a:cubicBezTo>
                      <a:pt x="429" y="2533"/>
                      <a:pt x="545" y="2453"/>
                      <a:pt x="581" y="2337"/>
                    </a:cubicBezTo>
                    <a:cubicBezTo>
                      <a:pt x="768" y="1712"/>
                      <a:pt x="973" y="1124"/>
                      <a:pt x="1196" y="490"/>
                    </a:cubicBezTo>
                    <a:lnTo>
                      <a:pt x="1232" y="374"/>
                    </a:lnTo>
                    <a:cubicBezTo>
                      <a:pt x="1285" y="223"/>
                      <a:pt x="1205" y="71"/>
                      <a:pt x="1062" y="17"/>
                    </a:cubicBezTo>
                    <a:cubicBezTo>
                      <a:pt x="1032" y="6"/>
                      <a:pt x="1001" y="1"/>
                      <a:pt x="9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7"/>
              <p:cNvSpPr/>
              <p:nvPr/>
            </p:nvSpPr>
            <p:spPr>
              <a:xfrm>
                <a:off x="2460800" y="3609325"/>
                <a:ext cx="44175" cy="62975"/>
              </a:xfrm>
              <a:custGeom>
                <a:rect b="b" l="l" r="r" t="t"/>
                <a:pathLst>
                  <a:path extrusionOk="0" h="2519" w="1767">
                    <a:moveTo>
                      <a:pt x="313" y="0"/>
                    </a:moveTo>
                    <a:cubicBezTo>
                      <a:pt x="286" y="0"/>
                      <a:pt x="259" y="4"/>
                      <a:pt x="232" y="13"/>
                    </a:cubicBezTo>
                    <a:cubicBezTo>
                      <a:pt x="80" y="57"/>
                      <a:pt x="0" y="218"/>
                      <a:pt x="45" y="360"/>
                    </a:cubicBezTo>
                    <a:cubicBezTo>
                      <a:pt x="143" y="673"/>
                      <a:pt x="250" y="985"/>
                      <a:pt x="357" y="1288"/>
                    </a:cubicBezTo>
                    <a:cubicBezTo>
                      <a:pt x="342" y="1248"/>
                      <a:pt x="327" y="1211"/>
                      <a:pt x="326" y="1211"/>
                    </a:cubicBezTo>
                    <a:lnTo>
                      <a:pt x="326" y="1211"/>
                    </a:lnTo>
                    <a:cubicBezTo>
                      <a:pt x="325" y="1211"/>
                      <a:pt x="333" y="1234"/>
                      <a:pt x="357" y="1297"/>
                    </a:cubicBezTo>
                    <a:cubicBezTo>
                      <a:pt x="473" y="1627"/>
                      <a:pt x="598" y="1975"/>
                      <a:pt x="696" y="2314"/>
                    </a:cubicBezTo>
                    <a:cubicBezTo>
                      <a:pt x="733" y="2449"/>
                      <a:pt x="851" y="2519"/>
                      <a:pt x="968" y="2519"/>
                    </a:cubicBezTo>
                    <a:cubicBezTo>
                      <a:pt x="1076" y="2519"/>
                      <a:pt x="1184" y="2460"/>
                      <a:pt x="1231" y="2341"/>
                    </a:cubicBezTo>
                    <a:cubicBezTo>
                      <a:pt x="1329" y="2064"/>
                      <a:pt x="1419" y="1806"/>
                      <a:pt x="1490" y="1556"/>
                    </a:cubicBezTo>
                    <a:cubicBezTo>
                      <a:pt x="1561" y="1324"/>
                      <a:pt x="1633" y="1110"/>
                      <a:pt x="1713" y="887"/>
                    </a:cubicBezTo>
                    <a:cubicBezTo>
                      <a:pt x="1767" y="744"/>
                      <a:pt x="1695" y="584"/>
                      <a:pt x="1552" y="530"/>
                    </a:cubicBezTo>
                    <a:cubicBezTo>
                      <a:pt x="1518" y="518"/>
                      <a:pt x="1484" y="512"/>
                      <a:pt x="1450" y="512"/>
                    </a:cubicBezTo>
                    <a:cubicBezTo>
                      <a:pt x="1334" y="512"/>
                      <a:pt x="1228" y="580"/>
                      <a:pt x="1187" y="691"/>
                    </a:cubicBezTo>
                    <a:cubicBezTo>
                      <a:pt x="1106" y="923"/>
                      <a:pt x="1035" y="1146"/>
                      <a:pt x="973" y="1351"/>
                    </a:cubicBezTo>
                    <a:cubicBezTo>
                      <a:pt x="946" y="1270"/>
                      <a:pt x="910" y="1190"/>
                      <a:pt x="883" y="1110"/>
                    </a:cubicBezTo>
                    <a:cubicBezTo>
                      <a:pt x="776" y="807"/>
                      <a:pt x="669" y="503"/>
                      <a:pt x="580" y="200"/>
                    </a:cubicBezTo>
                    <a:cubicBezTo>
                      <a:pt x="544" y="76"/>
                      <a:pt x="431" y="0"/>
                      <a:pt x="3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7"/>
              <p:cNvSpPr/>
              <p:nvPr/>
            </p:nvSpPr>
            <p:spPr>
              <a:xfrm>
                <a:off x="2584575" y="3609425"/>
                <a:ext cx="32125" cy="63350"/>
              </a:xfrm>
              <a:custGeom>
                <a:rect b="b" l="l" r="r" t="t"/>
                <a:pathLst>
                  <a:path extrusionOk="0" h="2534" w="1285">
                    <a:moveTo>
                      <a:pt x="966" y="1"/>
                    </a:moveTo>
                    <a:cubicBezTo>
                      <a:pt x="850" y="1"/>
                      <a:pt x="747" y="75"/>
                      <a:pt x="705" y="187"/>
                    </a:cubicBezTo>
                    <a:lnTo>
                      <a:pt x="660" y="312"/>
                    </a:lnTo>
                    <a:cubicBezTo>
                      <a:pt x="437" y="945"/>
                      <a:pt x="232" y="1543"/>
                      <a:pt x="36" y="2176"/>
                    </a:cubicBezTo>
                    <a:cubicBezTo>
                      <a:pt x="0" y="2319"/>
                      <a:pt x="81" y="2480"/>
                      <a:pt x="223" y="2524"/>
                    </a:cubicBezTo>
                    <a:cubicBezTo>
                      <a:pt x="250" y="2533"/>
                      <a:pt x="277" y="2533"/>
                      <a:pt x="304" y="2533"/>
                    </a:cubicBezTo>
                    <a:cubicBezTo>
                      <a:pt x="429" y="2533"/>
                      <a:pt x="536" y="2453"/>
                      <a:pt x="571" y="2337"/>
                    </a:cubicBezTo>
                    <a:cubicBezTo>
                      <a:pt x="759" y="1712"/>
                      <a:pt x="973" y="1124"/>
                      <a:pt x="1187" y="490"/>
                    </a:cubicBezTo>
                    <a:lnTo>
                      <a:pt x="1231" y="374"/>
                    </a:lnTo>
                    <a:cubicBezTo>
                      <a:pt x="1285" y="223"/>
                      <a:pt x="1205" y="71"/>
                      <a:pt x="1062" y="17"/>
                    </a:cubicBezTo>
                    <a:cubicBezTo>
                      <a:pt x="1030" y="6"/>
                      <a:pt x="998" y="1"/>
                      <a:pt x="9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7"/>
              <p:cNvSpPr/>
              <p:nvPr/>
            </p:nvSpPr>
            <p:spPr>
              <a:xfrm>
                <a:off x="2543750" y="3609325"/>
                <a:ext cx="44200" cy="62975"/>
              </a:xfrm>
              <a:custGeom>
                <a:rect b="b" l="l" r="r" t="t"/>
                <a:pathLst>
                  <a:path extrusionOk="0" h="2519" w="1768">
                    <a:moveTo>
                      <a:pt x="1503" y="513"/>
                    </a:moveTo>
                    <a:cubicBezTo>
                      <a:pt x="1501" y="513"/>
                      <a:pt x="1512" y="518"/>
                      <a:pt x="1544" y="530"/>
                    </a:cubicBezTo>
                    <a:cubicBezTo>
                      <a:pt x="1525" y="520"/>
                      <a:pt x="1505" y="513"/>
                      <a:pt x="1503" y="513"/>
                    </a:cubicBezTo>
                    <a:close/>
                    <a:moveTo>
                      <a:pt x="308" y="0"/>
                    </a:moveTo>
                    <a:cubicBezTo>
                      <a:pt x="280" y="0"/>
                      <a:pt x="252" y="4"/>
                      <a:pt x="224" y="13"/>
                    </a:cubicBezTo>
                    <a:cubicBezTo>
                      <a:pt x="81" y="57"/>
                      <a:pt x="1" y="218"/>
                      <a:pt x="45" y="360"/>
                    </a:cubicBezTo>
                    <a:cubicBezTo>
                      <a:pt x="135" y="673"/>
                      <a:pt x="251" y="994"/>
                      <a:pt x="358" y="1297"/>
                    </a:cubicBezTo>
                    <a:cubicBezTo>
                      <a:pt x="474" y="1627"/>
                      <a:pt x="598" y="1975"/>
                      <a:pt x="697" y="2314"/>
                    </a:cubicBezTo>
                    <a:cubicBezTo>
                      <a:pt x="734" y="2449"/>
                      <a:pt x="851" y="2519"/>
                      <a:pt x="968" y="2519"/>
                    </a:cubicBezTo>
                    <a:cubicBezTo>
                      <a:pt x="1074" y="2519"/>
                      <a:pt x="1180" y="2460"/>
                      <a:pt x="1223" y="2341"/>
                    </a:cubicBezTo>
                    <a:cubicBezTo>
                      <a:pt x="1330" y="2064"/>
                      <a:pt x="1410" y="1806"/>
                      <a:pt x="1491" y="1556"/>
                    </a:cubicBezTo>
                    <a:cubicBezTo>
                      <a:pt x="1562" y="1324"/>
                      <a:pt x="1633" y="1110"/>
                      <a:pt x="1714" y="887"/>
                    </a:cubicBezTo>
                    <a:cubicBezTo>
                      <a:pt x="1767" y="744"/>
                      <a:pt x="1687" y="584"/>
                      <a:pt x="1544" y="530"/>
                    </a:cubicBezTo>
                    <a:lnTo>
                      <a:pt x="1544" y="530"/>
                    </a:lnTo>
                    <a:cubicBezTo>
                      <a:pt x="1572" y="540"/>
                      <a:pt x="1584" y="544"/>
                      <a:pt x="1585" y="544"/>
                    </a:cubicBezTo>
                    <a:cubicBezTo>
                      <a:pt x="1587" y="544"/>
                      <a:pt x="1566" y="535"/>
                      <a:pt x="1544" y="530"/>
                    </a:cubicBezTo>
                    <a:lnTo>
                      <a:pt x="1544" y="530"/>
                    </a:lnTo>
                    <a:cubicBezTo>
                      <a:pt x="1544" y="530"/>
                      <a:pt x="1544" y="530"/>
                      <a:pt x="1544" y="530"/>
                    </a:cubicBezTo>
                    <a:cubicBezTo>
                      <a:pt x="1512" y="518"/>
                      <a:pt x="1479" y="512"/>
                      <a:pt x="1446" y="512"/>
                    </a:cubicBezTo>
                    <a:cubicBezTo>
                      <a:pt x="1334" y="512"/>
                      <a:pt x="1229" y="580"/>
                      <a:pt x="1187" y="691"/>
                    </a:cubicBezTo>
                    <a:cubicBezTo>
                      <a:pt x="1107" y="923"/>
                      <a:pt x="1036" y="1146"/>
                      <a:pt x="964" y="1351"/>
                    </a:cubicBezTo>
                    <a:cubicBezTo>
                      <a:pt x="937" y="1270"/>
                      <a:pt x="911" y="1190"/>
                      <a:pt x="884" y="1110"/>
                    </a:cubicBezTo>
                    <a:cubicBezTo>
                      <a:pt x="777" y="807"/>
                      <a:pt x="670" y="503"/>
                      <a:pt x="572" y="200"/>
                    </a:cubicBezTo>
                    <a:cubicBezTo>
                      <a:pt x="535" y="76"/>
                      <a:pt x="428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7"/>
              <p:cNvSpPr/>
              <p:nvPr/>
            </p:nvSpPr>
            <p:spPr>
              <a:xfrm>
                <a:off x="2667325" y="3609425"/>
                <a:ext cx="32125" cy="63350"/>
              </a:xfrm>
              <a:custGeom>
                <a:rect b="b" l="l" r="r" t="t"/>
                <a:pathLst>
                  <a:path extrusionOk="0" h="2534" w="1285">
                    <a:moveTo>
                      <a:pt x="970" y="1"/>
                    </a:moveTo>
                    <a:cubicBezTo>
                      <a:pt x="856" y="1"/>
                      <a:pt x="747" y="75"/>
                      <a:pt x="705" y="187"/>
                    </a:cubicBezTo>
                    <a:lnTo>
                      <a:pt x="669" y="312"/>
                    </a:lnTo>
                    <a:cubicBezTo>
                      <a:pt x="446" y="945"/>
                      <a:pt x="241" y="1543"/>
                      <a:pt x="45" y="2176"/>
                    </a:cubicBezTo>
                    <a:cubicBezTo>
                      <a:pt x="0" y="2319"/>
                      <a:pt x="80" y="2480"/>
                      <a:pt x="232" y="2524"/>
                    </a:cubicBezTo>
                    <a:cubicBezTo>
                      <a:pt x="259" y="2533"/>
                      <a:pt x="286" y="2533"/>
                      <a:pt x="312" y="2533"/>
                    </a:cubicBezTo>
                    <a:cubicBezTo>
                      <a:pt x="437" y="2533"/>
                      <a:pt x="544" y="2453"/>
                      <a:pt x="580" y="2337"/>
                    </a:cubicBezTo>
                    <a:cubicBezTo>
                      <a:pt x="767" y="1712"/>
                      <a:pt x="972" y="1124"/>
                      <a:pt x="1195" y="490"/>
                    </a:cubicBezTo>
                    <a:lnTo>
                      <a:pt x="1240" y="374"/>
                    </a:lnTo>
                    <a:cubicBezTo>
                      <a:pt x="1285" y="223"/>
                      <a:pt x="1213" y="71"/>
                      <a:pt x="1062" y="17"/>
                    </a:cubicBezTo>
                    <a:cubicBezTo>
                      <a:pt x="1031" y="6"/>
                      <a:pt x="1000" y="1"/>
                      <a:pt x="9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7"/>
              <p:cNvSpPr/>
              <p:nvPr/>
            </p:nvSpPr>
            <p:spPr>
              <a:xfrm>
                <a:off x="2650150" y="3672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7"/>
              <p:cNvSpPr/>
              <p:nvPr/>
            </p:nvSpPr>
            <p:spPr>
              <a:xfrm>
                <a:off x="2650150" y="3672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7"/>
              <p:cNvSpPr/>
              <p:nvPr/>
            </p:nvSpPr>
            <p:spPr>
              <a:xfrm>
                <a:off x="2649700" y="3672300"/>
                <a:ext cx="475" cy="25"/>
              </a:xfrm>
              <a:custGeom>
                <a:rect b="b" l="l" r="r" t="t"/>
                <a:pathLst>
                  <a:path extrusionOk="0" h="1" w="19">
                    <a:moveTo>
                      <a:pt x="18" y="0"/>
                    </a:moveTo>
                    <a:cubicBezTo>
                      <a:pt x="9" y="0"/>
                      <a:pt x="0" y="0"/>
                      <a:pt x="0" y="0"/>
                    </a:cubicBezTo>
                    <a:cubicBezTo>
                      <a:pt x="0" y="0"/>
                      <a:pt x="9" y="0"/>
                      <a:pt x="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7"/>
              <p:cNvSpPr/>
              <p:nvPr/>
            </p:nvSpPr>
            <p:spPr>
              <a:xfrm>
                <a:off x="2626500" y="3609325"/>
                <a:ext cx="44175" cy="63000"/>
              </a:xfrm>
              <a:custGeom>
                <a:rect b="b" l="l" r="r" t="t"/>
                <a:pathLst>
                  <a:path extrusionOk="0" h="2520" w="1767">
                    <a:moveTo>
                      <a:pt x="313" y="0"/>
                    </a:moveTo>
                    <a:cubicBezTo>
                      <a:pt x="286" y="0"/>
                      <a:pt x="259" y="4"/>
                      <a:pt x="232" y="13"/>
                    </a:cubicBezTo>
                    <a:cubicBezTo>
                      <a:pt x="81" y="57"/>
                      <a:pt x="0" y="218"/>
                      <a:pt x="45" y="360"/>
                    </a:cubicBezTo>
                    <a:cubicBezTo>
                      <a:pt x="143" y="673"/>
                      <a:pt x="250" y="994"/>
                      <a:pt x="357" y="1297"/>
                    </a:cubicBezTo>
                    <a:cubicBezTo>
                      <a:pt x="482" y="1627"/>
                      <a:pt x="598" y="1975"/>
                      <a:pt x="696" y="2314"/>
                    </a:cubicBezTo>
                    <a:cubicBezTo>
                      <a:pt x="732" y="2430"/>
                      <a:pt x="830" y="2510"/>
                      <a:pt x="946" y="2519"/>
                    </a:cubicBezTo>
                    <a:cubicBezTo>
                      <a:pt x="1071" y="2519"/>
                      <a:pt x="1187" y="2466"/>
                      <a:pt x="1232" y="2341"/>
                    </a:cubicBezTo>
                    <a:cubicBezTo>
                      <a:pt x="1339" y="2064"/>
                      <a:pt x="1419" y="1806"/>
                      <a:pt x="1499" y="1556"/>
                    </a:cubicBezTo>
                    <a:cubicBezTo>
                      <a:pt x="1571" y="1324"/>
                      <a:pt x="1633" y="1110"/>
                      <a:pt x="1713" y="887"/>
                    </a:cubicBezTo>
                    <a:cubicBezTo>
                      <a:pt x="1767" y="744"/>
                      <a:pt x="1695" y="584"/>
                      <a:pt x="1553" y="530"/>
                    </a:cubicBezTo>
                    <a:cubicBezTo>
                      <a:pt x="1521" y="518"/>
                      <a:pt x="1488" y="512"/>
                      <a:pt x="1455" y="512"/>
                    </a:cubicBezTo>
                    <a:cubicBezTo>
                      <a:pt x="1343" y="512"/>
                      <a:pt x="1237" y="580"/>
                      <a:pt x="1196" y="691"/>
                    </a:cubicBezTo>
                    <a:cubicBezTo>
                      <a:pt x="1107" y="923"/>
                      <a:pt x="1044" y="1146"/>
                      <a:pt x="973" y="1351"/>
                    </a:cubicBezTo>
                    <a:cubicBezTo>
                      <a:pt x="946" y="1270"/>
                      <a:pt x="919" y="1190"/>
                      <a:pt x="884" y="1110"/>
                    </a:cubicBezTo>
                    <a:cubicBezTo>
                      <a:pt x="786" y="807"/>
                      <a:pt x="670" y="503"/>
                      <a:pt x="580" y="200"/>
                    </a:cubicBezTo>
                    <a:cubicBezTo>
                      <a:pt x="544" y="76"/>
                      <a:pt x="431" y="0"/>
                      <a:pt x="3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1" name="Google Shape;631;p47"/>
          <p:cNvSpPr/>
          <p:nvPr/>
        </p:nvSpPr>
        <p:spPr>
          <a:xfrm>
            <a:off x="2625825" y="998250"/>
            <a:ext cx="10362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32" name="Google Shape;632;p47"/>
          <p:cNvSpPr txBox="1"/>
          <p:nvPr>
            <p:ph idx="1" type="subTitle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21 -25 octobre</a:t>
            </a:r>
            <a:endParaRPr/>
          </a:p>
        </p:txBody>
      </p:sp>
      <p:sp>
        <p:nvSpPr>
          <p:cNvPr id="633" name="Google Shape;633;p47"/>
          <p:cNvSpPr txBox="1"/>
          <p:nvPr>
            <p:ph idx="3" type="subTitle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Mise en place des bases du projet</a:t>
            </a:r>
            <a:endParaRPr/>
          </a:p>
        </p:txBody>
      </p:sp>
      <p:sp>
        <p:nvSpPr>
          <p:cNvPr id="634" name="Google Shape;634;p47"/>
          <p:cNvSpPr txBox="1"/>
          <p:nvPr>
            <p:ph idx="4" type="subTitle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4-8 novembre</a:t>
            </a:r>
            <a:endParaRPr/>
          </a:p>
        </p:txBody>
      </p:sp>
      <p:sp>
        <p:nvSpPr>
          <p:cNvPr id="635" name="Google Shape;635;p47"/>
          <p:cNvSpPr txBox="1"/>
          <p:nvPr>
            <p:ph idx="6" type="subTitle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12-15 novembre</a:t>
            </a:r>
            <a:endParaRPr/>
          </a:p>
        </p:txBody>
      </p:sp>
      <p:sp>
        <p:nvSpPr>
          <p:cNvPr id="636" name="Google Shape;636;p47"/>
          <p:cNvSpPr txBox="1"/>
          <p:nvPr>
            <p:ph idx="7" type="subTitle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Jeu en ligne</a:t>
            </a:r>
            <a:endParaRPr/>
          </a:p>
        </p:txBody>
      </p:sp>
      <p:sp>
        <p:nvSpPr>
          <p:cNvPr id="637" name="Google Shape;637;p47"/>
          <p:cNvSpPr txBox="1"/>
          <p:nvPr>
            <p:ph idx="8" type="title"/>
          </p:nvPr>
        </p:nvSpPr>
        <p:spPr>
          <a:xfrm>
            <a:off x="16241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638" name="Google Shape;638;p47"/>
          <p:cNvSpPr txBox="1"/>
          <p:nvPr>
            <p:ph idx="3" type="subTitle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Interface de l’application</a:t>
            </a:r>
            <a:endParaRPr/>
          </a:p>
        </p:txBody>
      </p:sp>
      <p:sp>
        <p:nvSpPr>
          <p:cNvPr id="639" name="Google Shape;63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47"/>
          <p:cNvSpPr txBox="1"/>
          <p:nvPr>
            <p:ph idx="4294967295" type="title"/>
          </p:nvPr>
        </p:nvSpPr>
        <p:spPr>
          <a:xfrm>
            <a:off x="7446300" y="0"/>
            <a:ext cx="16977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96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